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2"/>
  </p:notesMasterIdLst>
  <p:sldIdLst>
    <p:sldId id="257" r:id="rId5"/>
    <p:sldId id="258" r:id="rId6"/>
    <p:sldId id="259" r:id="rId7"/>
    <p:sldId id="262" r:id="rId8"/>
    <p:sldId id="385" r:id="rId9"/>
    <p:sldId id="411" r:id="rId10"/>
    <p:sldId id="413" r:id="rId11"/>
    <p:sldId id="382" r:id="rId12"/>
    <p:sldId id="256" r:id="rId13"/>
    <p:sldId id="414" r:id="rId14"/>
    <p:sldId id="264" r:id="rId15"/>
    <p:sldId id="410" r:id="rId16"/>
    <p:sldId id="267" r:id="rId17"/>
    <p:sldId id="266" r:id="rId18"/>
    <p:sldId id="263" r:id="rId19"/>
    <p:sldId id="268" r:id="rId20"/>
    <p:sldId id="412" r:id="rId21"/>
    <p:sldId id="302" r:id="rId22"/>
    <p:sldId id="387" r:id="rId23"/>
    <p:sldId id="415" r:id="rId24"/>
    <p:sldId id="416" r:id="rId25"/>
    <p:sldId id="277" r:id="rId26"/>
    <p:sldId id="287" r:id="rId27"/>
    <p:sldId id="288" r:id="rId28"/>
    <p:sldId id="290" r:id="rId29"/>
    <p:sldId id="321" r:id="rId30"/>
    <p:sldId id="278" r:id="rId31"/>
    <p:sldId id="292" r:id="rId32"/>
    <p:sldId id="293" r:id="rId33"/>
    <p:sldId id="294" r:id="rId34"/>
    <p:sldId id="295" r:id="rId35"/>
    <p:sldId id="317" r:id="rId36"/>
    <p:sldId id="310" r:id="rId37"/>
    <p:sldId id="314" r:id="rId38"/>
    <p:sldId id="318" r:id="rId39"/>
    <p:sldId id="319" r:id="rId40"/>
    <p:sldId id="291" r:id="rId4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5B7B"/>
    <a:srgbClr val="003150"/>
    <a:srgbClr val="D6EE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32AAA7-DE04-4B55-901A-98E0DBDED02B}" v="3" dt="2026-08-20T06:23:02.83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2281" autoAdjust="0"/>
  </p:normalViewPr>
  <p:slideViewPr>
    <p:cSldViewPr snapToGrid="0" snapToObjects="1">
      <p:cViewPr varScale="1">
        <p:scale>
          <a:sx n="62" d="100"/>
          <a:sy n="62" d="100"/>
        </p:scale>
        <p:origin x="72" y="16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bara Vonlaufen" userId="7c8af44c-d149-4c44-a1b5-e2154e02c6a8" providerId="ADAL" clId="{551FB4DF-FFAB-469E-BF33-E17701756DB7}"/>
    <pc:docChg chg="undo custSel addSld delSld modSld">
      <pc:chgData name="Barbara Vonlaufen" userId="7c8af44c-d149-4c44-a1b5-e2154e02c6a8" providerId="ADAL" clId="{551FB4DF-FFAB-469E-BF33-E17701756DB7}" dt="2026-08-20T06:23:02.819" v="707"/>
      <pc:docMkLst>
        <pc:docMk/>
      </pc:docMkLst>
      <pc:sldChg chg="add">
        <pc:chgData name="Barbara Vonlaufen" userId="7c8af44c-d149-4c44-a1b5-e2154e02c6a8" providerId="ADAL" clId="{551FB4DF-FFAB-469E-BF33-E17701756DB7}" dt="2026-08-17T08:31:52.094" v="705"/>
        <pc:sldMkLst>
          <pc:docMk/>
          <pc:sldMk cId="1498676854" sldId="256"/>
        </pc:sldMkLst>
      </pc:sldChg>
      <pc:sldChg chg="add">
        <pc:chgData name="Barbara Vonlaufen" userId="7c8af44c-d149-4c44-a1b5-e2154e02c6a8" providerId="ADAL" clId="{551FB4DF-FFAB-469E-BF33-E17701756DB7}" dt="2026-08-20T06:23:02.819" v="707"/>
        <pc:sldMkLst>
          <pc:docMk/>
          <pc:sldMk cId="2436708729" sldId="277"/>
        </pc:sldMkLst>
      </pc:sldChg>
      <pc:sldChg chg="add">
        <pc:chgData name="Barbara Vonlaufen" userId="7c8af44c-d149-4c44-a1b5-e2154e02c6a8" providerId="ADAL" clId="{551FB4DF-FFAB-469E-BF33-E17701756DB7}" dt="2026-08-20T06:23:02.819" v="707"/>
        <pc:sldMkLst>
          <pc:docMk/>
          <pc:sldMk cId="3587413189" sldId="278"/>
        </pc:sldMkLst>
      </pc:sldChg>
      <pc:sldChg chg="add">
        <pc:chgData name="Barbara Vonlaufen" userId="7c8af44c-d149-4c44-a1b5-e2154e02c6a8" providerId="ADAL" clId="{551FB4DF-FFAB-469E-BF33-E17701756DB7}" dt="2026-08-20T06:23:02.819" v="707"/>
        <pc:sldMkLst>
          <pc:docMk/>
          <pc:sldMk cId="3687553146" sldId="287"/>
        </pc:sldMkLst>
      </pc:sldChg>
      <pc:sldChg chg="add">
        <pc:chgData name="Barbara Vonlaufen" userId="7c8af44c-d149-4c44-a1b5-e2154e02c6a8" providerId="ADAL" clId="{551FB4DF-FFAB-469E-BF33-E17701756DB7}" dt="2026-08-20T06:23:02.819" v="707"/>
        <pc:sldMkLst>
          <pc:docMk/>
          <pc:sldMk cId="260538082" sldId="288"/>
        </pc:sldMkLst>
      </pc:sldChg>
      <pc:sldChg chg="add">
        <pc:chgData name="Barbara Vonlaufen" userId="7c8af44c-d149-4c44-a1b5-e2154e02c6a8" providerId="ADAL" clId="{551FB4DF-FFAB-469E-BF33-E17701756DB7}" dt="2026-08-20T06:23:02.819" v="707"/>
        <pc:sldMkLst>
          <pc:docMk/>
          <pc:sldMk cId="472516793" sldId="290"/>
        </pc:sldMkLst>
      </pc:sldChg>
      <pc:sldChg chg="add">
        <pc:chgData name="Barbara Vonlaufen" userId="7c8af44c-d149-4c44-a1b5-e2154e02c6a8" providerId="ADAL" clId="{551FB4DF-FFAB-469E-BF33-E17701756DB7}" dt="2026-08-20T06:23:02.819" v="707"/>
        <pc:sldMkLst>
          <pc:docMk/>
          <pc:sldMk cId="3782983638" sldId="291"/>
        </pc:sldMkLst>
      </pc:sldChg>
      <pc:sldChg chg="add">
        <pc:chgData name="Barbara Vonlaufen" userId="7c8af44c-d149-4c44-a1b5-e2154e02c6a8" providerId="ADAL" clId="{551FB4DF-FFAB-469E-BF33-E17701756DB7}" dt="2026-08-20T06:23:02.819" v="707"/>
        <pc:sldMkLst>
          <pc:docMk/>
          <pc:sldMk cId="456857706" sldId="292"/>
        </pc:sldMkLst>
      </pc:sldChg>
      <pc:sldChg chg="add">
        <pc:chgData name="Barbara Vonlaufen" userId="7c8af44c-d149-4c44-a1b5-e2154e02c6a8" providerId="ADAL" clId="{551FB4DF-FFAB-469E-BF33-E17701756DB7}" dt="2026-08-20T06:23:02.819" v="707"/>
        <pc:sldMkLst>
          <pc:docMk/>
          <pc:sldMk cId="2791843263" sldId="293"/>
        </pc:sldMkLst>
      </pc:sldChg>
      <pc:sldChg chg="add">
        <pc:chgData name="Barbara Vonlaufen" userId="7c8af44c-d149-4c44-a1b5-e2154e02c6a8" providerId="ADAL" clId="{551FB4DF-FFAB-469E-BF33-E17701756DB7}" dt="2026-08-20T06:23:02.819" v="707"/>
        <pc:sldMkLst>
          <pc:docMk/>
          <pc:sldMk cId="1222260811" sldId="294"/>
        </pc:sldMkLst>
      </pc:sldChg>
      <pc:sldChg chg="add">
        <pc:chgData name="Barbara Vonlaufen" userId="7c8af44c-d149-4c44-a1b5-e2154e02c6a8" providerId="ADAL" clId="{551FB4DF-FFAB-469E-BF33-E17701756DB7}" dt="2026-08-20T06:23:02.819" v="707"/>
        <pc:sldMkLst>
          <pc:docMk/>
          <pc:sldMk cId="827755186" sldId="295"/>
        </pc:sldMkLst>
      </pc:sldChg>
      <pc:sldChg chg="add">
        <pc:chgData name="Barbara Vonlaufen" userId="7c8af44c-d149-4c44-a1b5-e2154e02c6a8" providerId="ADAL" clId="{551FB4DF-FFAB-469E-BF33-E17701756DB7}" dt="2026-08-20T06:23:02.819" v="707"/>
        <pc:sldMkLst>
          <pc:docMk/>
          <pc:sldMk cId="2046655922" sldId="310"/>
        </pc:sldMkLst>
      </pc:sldChg>
      <pc:sldChg chg="add">
        <pc:chgData name="Barbara Vonlaufen" userId="7c8af44c-d149-4c44-a1b5-e2154e02c6a8" providerId="ADAL" clId="{551FB4DF-FFAB-469E-BF33-E17701756DB7}" dt="2026-08-20T06:23:02.819" v="707"/>
        <pc:sldMkLst>
          <pc:docMk/>
          <pc:sldMk cId="730390358" sldId="314"/>
        </pc:sldMkLst>
      </pc:sldChg>
      <pc:sldChg chg="add">
        <pc:chgData name="Barbara Vonlaufen" userId="7c8af44c-d149-4c44-a1b5-e2154e02c6a8" providerId="ADAL" clId="{551FB4DF-FFAB-469E-BF33-E17701756DB7}" dt="2026-08-20T06:23:02.819" v="707"/>
        <pc:sldMkLst>
          <pc:docMk/>
          <pc:sldMk cId="1930659314" sldId="317"/>
        </pc:sldMkLst>
      </pc:sldChg>
      <pc:sldChg chg="add">
        <pc:chgData name="Barbara Vonlaufen" userId="7c8af44c-d149-4c44-a1b5-e2154e02c6a8" providerId="ADAL" clId="{551FB4DF-FFAB-469E-BF33-E17701756DB7}" dt="2026-08-20T06:23:02.819" v="707"/>
        <pc:sldMkLst>
          <pc:docMk/>
          <pc:sldMk cId="238198302" sldId="318"/>
        </pc:sldMkLst>
      </pc:sldChg>
      <pc:sldChg chg="add">
        <pc:chgData name="Barbara Vonlaufen" userId="7c8af44c-d149-4c44-a1b5-e2154e02c6a8" providerId="ADAL" clId="{551FB4DF-FFAB-469E-BF33-E17701756DB7}" dt="2026-08-20T06:23:02.819" v="707"/>
        <pc:sldMkLst>
          <pc:docMk/>
          <pc:sldMk cId="533083556" sldId="319"/>
        </pc:sldMkLst>
      </pc:sldChg>
      <pc:sldChg chg="add">
        <pc:chgData name="Barbara Vonlaufen" userId="7c8af44c-d149-4c44-a1b5-e2154e02c6a8" providerId="ADAL" clId="{551FB4DF-FFAB-469E-BF33-E17701756DB7}" dt="2026-08-20T06:23:02.819" v="707"/>
        <pc:sldMkLst>
          <pc:docMk/>
          <pc:sldMk cId="1634633452" sldId="321"/>
        </pc:sldMkLst>
      </pc:sldChg>
      <pc:sldChg chg="add">
        <pc:chgData name="Barbara Vonlaufen" userId="7c8af44c-d149-4c44-a1b5-e2154e02c6a8" providerId="ADAL" clId="{551FB4DF-FFAB-469E-BF33-E17701756DB7}" dt="2026-08-17T08:32:03.775" v="706"/>
        <pc:sldMkLst>
          <pc:docMk/>
          <pc:sldMk cId="2850055224" sldId="414"/>
        </pc:sldMkLst>
      </pc:sldChg>
      <pc:sldChg chg="add">
        <pc:chgData name="Barbara Vonlaufen" userId="7c8af44c-d149-4c44-a1b5-e2154e02c6a8" providerId="ADAL" clId="{551FB4DF-FFAB-469E-BF33-E17701756DB7}" dt="2026-08-20T06:23:02.819" v="707"/>
        <pc:sldMkLst>
          <pc:docMk/>
          <pc:sldMk cId="4011070297" sldId="415"/>
        </pc:sldMkLst>
      </pc:sldChg>
      <pc:sldChg chg="add">
        <pc:chgData name="Barbara Vonlaufen" userId="7c8af44c-d149-4c44-a1b5-e2154e02c6a8" providerId="ADAL" clId="{551FB4DF-FFAB-469E-BF33-E17701756DB7}" dt="2026-08-20T06:23:02.819" v="707"/>
        <pc:sldMkLst>
          <pc:docMk/>
          <pc:sldMk cId="752561067" sldId="416"/>
        </pc:sldMkLst>
      </pc:sldChg>
    </pc:docChg>
  </pc:docChgLst>
</pc:chgInfo>
</file>

<file path=ppt/diagrams/_rels/data1.xml.rels><?xml version="1.0" encoding="UTF-8" standalone="yes"?>
<Relationships xmlns="http://schemas.openxmlformats.org/package/2006/relationships"><Relationship Id="rId1" Type="http://schemas.openxmlformats.org/officeDocument/2006/relationships/image" Target="../media/image9.png"/></Relationships>
</file>

<file path=ppt/diagrams/_rels/drawing1.xml.rels><?xml version="1.0" encoding="UTF-8" standalone="yes"?>
<Relationships xmlns="http://schemas.openxmlformats.org/package/2006/relationships"><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F18B79-3E3D-405C-8981-2E285D5EB8D6}"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10CC9A71-CB34-4B0D-A236-09B727E92BBC}">
      <dgm:prSet phldrT="[Text]" phldr="1"/>
      <dgm:spPr/>
      <dgm:t>
        <a:bodyPr/>
        <a:lstStyle/>
        <a:p>
          <a:endParaRPr lang="de-CH"/>
        </a:p>
      </dgm:t>
    </dgm:pt>
    <dgm:pt modelId="{0493C478-16B8-42C7-9FAE-CF7372C9CAE2}" type="parTrans" cxnId="{F5B962F7-8BFD-4232-95E1-BDB0BDFBD422}">
      <dgm:prSet/>
      <dgm:spPr/>
      <dgm:t>
        <a:bodyPr/>
        <a:lstStyle/>
        <a:p>
          <a:endParaRPr lang="de-CH"/>
        </a:p>
      </dgm:t>
    </dgm:pt>
    <dgm:pt modelId="{7A302B33-BE6C-451B-9AA6-F77B6234804F}" type="sibTrans" cxnId="{F5B962F7-8BFD-4232-95E1-BDB0BDFBD422}">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de-CH"/>
        </a:p>
      </dgm:t>
    </dgm:pt>
    <dgm:pt modelId="{971AFE07-8855-4733-A91E-4E568C3810DE}" type="pres">
      <dgm:prSet presAssocID="{77F18B79-3E3D-405C-8981-2E285D5EB8D6}" presName="Name0" presStyleCnt="0">
        <dgm:presLayoutVars>
          <dgm:chMax val="7"/>
          <dgm:chPref val="7"/>
          <dgm:dir/>
        </dgm:presLayoutVars>
      </dgm:prSet>
      <dgm:spPr/>
    </dgm:pt>
    <dgm:pt modelId="{FB9E3B02-718A-4E04-BB53-11E2D5201D77}" type="pres">
      <dgm:prSet presAssocID="{77F18B79-3E3D-405C-8981-2E285D5EB8D6}" presName="Name1" presStyleCnt="0"/>
      <dgm:spPr/>
    </dgm:pt>
    <dgm:pt modelId="{8E99C553-2D53-49D7-9585-A04BF0298520}" type="pres">
      <dgm:prSet presAssocID="{7A302B33-BE6C-451B-9AA6-F77B6234804F}" presName="picture_1" presStyleCnt="0"/>
      <dgm:spPr/>
    </dgm:pt>
    <dgm:pt modelId="{46DC1DAE-DFA1-49E4-A820-905C7D3C6F5E}" type="pres">
      <dgm:prSet presAssocID="{7A302B33-BE6C-451B-9AA6-F77B6234804F}" presName="pictureRepeatNode" presStyleLbl="alignImgPlace1" presStyleIdx="0" presStyleCnt="1" custScaleX="200000" custScaleY="192292"/>
      <dgm:spPr/>
    </dgm:pt>
    <dgm:pt modelId="{2A9CC273-313D-4A94-BB05-5BB04ADE21E4}" type="pres">
      <dgm:prSet presAssocID="{10CC9A71-CB34-4B0D-A236-09B727E92BBC}" presName="text_1" presStyleLbl="node1" presStyleIdx="0" presStyleCnt="0" custFlipVert="1" custScaleY="11375">
        <dgm:presLayoutVars>
          <dgm:bulletEnabled val="1"/>
        </dgm:presLayoutVars>
      </dgm:prSet>
      <dgm:spPr/>
    </dgm:pt>
  </dgm:ptLst>
  <dgm:cxnLst>
    <dgm:cxn modelId="{F485760A-BB1D-4B38-8906-FE7B42E0B1C5}" type="presOf" srcId="{77F18B79-3E3D-405C-8981-2E285D5EB8D6}" destId="{971AFE07-8855-4733-A91E-4E568C3810DE}" srcOrd="0" destOrd="0" presId="urn:microsoft.com/office/officeart/2008/layout/CircularPictureCallout"/>
    <dgm:cxn modelId="{B7A5F030-A653-4AA8-B5AB-D02461D6B827}" type="presOf" srcId="{10CC9A71-CB34-4B0D-A236-09B727E92BBC}" destId="{2A9CC273-313D-4A94-BB05-5BB04ADE21E4}" srcOrd="0" destOrd="0" presId="urn:microsoft.com/office/officeart/2008/layout/CircularPictureCallout"/>
    <dgm:cxn modelId="{C9240F5C-027F-4809-B330-C3C069716EDA}" type="presOf" srcId="{7A302B33-BE6C-451B-9AA6-F77B6234804F}" destId="{46DC1DAE-DFA1-49E4-A820-905C7D3C6F5E}" srcOrd="0" destOrd="0" presId="urn:microsoft.com/office/officeart/2008/layout/CircularPictureCallout"/>
    <dgm:cxn modelId="{F5B962F7-8BFD-4232-95E1-BDB0BDFBD422}" srcId="{77F18B79-3E3D-405C-8981-2E285D5EB8D6}" destId="{10CC9A71-CB34-4B0D-A236-09B727E92BBC}" srcOrd="0" destOrd="0" parTransId="{0493C478-16B8-42C7-9FAE-CF7372C9CAE2}" sibTransId="{7A302B33-BE6C-451B-9AA6-F77B6234804F}"/>
    <dgm:cxn modelId="{AA916C3C-50EE-44A9-A670-031EE82F05CE}" type="presParOf" srcId="{971AFE07-8855-4733-A91E-4E568C3810DE}" destId="{FB9E3B02-718A-4E04-BB53-11E2D5201D77}" srcOrd="0" destOrd="0" presId="urn:microsoft.com/office/officeart/2008/layout/CircularPictureCallout"/>
    <dgm:cxn modelId="{D071173C-ADBA-41DB-ABEA-7199B03B1874}" type="presParOf" srcId="{FB9E3B02-718A-4E04-BB53-11E2D5201D77}" destId="{8E99C553-2D53-49D7-9585-A04BF0298520}" srcOrd="0" destOrd="0" presId="urn:microsoft.com/office/officeart/2008/layout/CircularPictureCallout"/>
    <dgm:cxn modelId="{B6218108-6303-4852-9BCE-F1D478E575B8}" type="presParOf" srcId="{8E99C553-2D53-49D7-9585-A04BF0298520}" destId="{46DC1DAE-DFA1-49E4-A820-905C7D3C6F5E}" srcOrd="0" destOrd="0" presId="urn:microsoft.com/office/officeart/2008/layout/CircularPictureCallout"/>
    <dgm:cxn modelId="{28F4C1D0-07EA-4E66-AE71-86BD0137239E}" type="presParOf" srcId="{FB9E3B02-718A-4E04-BB53-11E2D5201D77}" destId="{2A9CC273-313D-4A94-BB05-5BB04ADE21E4}" srcOrd="1" destOrd="0" presId="urn:microsoft.com/office/officeart/2008/layout/CircularPictureCallou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C1DAE-DFA1-49E4-A820-905C7D3C6F5E}">
      <dsp:nvSpPr>
        <dsp:cNvPr id="0" name=""/>
        <dsp:cNvSpPr/>
      </dsp:nvSpPr>
      <dsp:spPr>
        <a:xfrm>
          <a:off x="0" y="46939"/>
          <a:ext cx="2435862" cy="234198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9CC273-313D-4A94-BB05-5BB04ADE21E4}">
      <dsp:nvSpPr>
        <dsp:cNvPr id="0" name=""/>
        <dsp:cNvSpPr/>
      </dsp:nvSpPr>
      <dsp:spPr>
        <a:xfrm flipV="1">
          <a:off x="828193" y="1433786"/>
          <a:ext cx="779475" cy="4571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marL="0" lvl="0" indent="0" algn="ctr" defTabSz="222250">
            <a:lnSpc>
              <a:spcPct val="90000"/>
            </a:lnSpc>
            <a:spcBef>
              <a:spcPct val="0"/>
            </a:spcBef>
            <a:spcAft>
              <a:spcPct val="35000"/>
            </a:spcAft>
            <a:buNone/>
          </a:pPr>
          <a:endParaRPr lang="de-CH" sz="500" kern="1200"/>
        </a:p>
      </dsp:txBody>
      <dsp:txXfrm rot="10800000">
        <a:off x="828193" y="1433786"/>
        <a:ext cx="779475" cy="45718"/>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6A912-7383-489B-ABEE-42027BF41385}" type="datetimeFigureOut">
              <a:rPr lang="de-CH" smtClean="0"/>
              <a:t>20.08.2026</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BA371D-B9C4-410B-BDC6-38F7AC34B8DD}" type="slidenum">
              <a:rPr lang="de-CH" smtClean="0"/>
              <a:t>‹Nr.›</a:t>
            </a:fld>
            <a:endParaRPr lang="de-CH"/>
          </a:p>
        </p:txBody>
      </p:sp>
    </p:spTree>
    <p:extLst>
      <p:ext uri="{BB962C8B-B14F-4D97-AF65-F5344CB8AC3E}">
        <p14:creationId xmlns:p14="http://schemas.microsoft.com/office/powerpoint/2010/main" val="1939577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1ABA371D-B9C4-410B-BDC6-38F7AC34B8DD}" type="slidenum">
              <a:rPr lang="de-CH" smtClean="0"/>
              <a:t>4</a:t>
            </a:fld>
            <a:endParaRPr lang="de-CH"/>
          </a:p>
        </p:txBody>
      </p:sp>
    </p:spTree>
    <p:extLst>
      <p:ext uri="{BB962C8B-B14F-4D97-AF65-F5344CB8AC3E}">
        <p14:creationId xmlns:p14="http://schemas.microsoft.com/office/powerpoint/2010/main" val="36185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1185F-0128-7FC0-4269-E1EF81E9076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4A6F619-71B1-85E2-2B1E-6B27B0615BB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D520455-8B37-7029-3275-2C5327D9C296}"/>
              </a:ext>
            </a:extLst>
          </p:cNvPr>
          <p:cNvSpPr>
            <a:spLocks noGrp="1"/>
          </p:cNvSpPr>
          <p:nvPr>
            <p:ph type="body" idx="1"/>
          </p:nvPr>
        </p:nvSpPr>
        <p:spPr/>
        <p:txBody>
          <a:bodyPr/>
          <a:lstStyle/>
          <a:p>
            <a:r>
              <a:rPr lang="de-DE"/>
              <a:t>Grisel:</a:t>
            </a:r>
          </a:p>
        </p:txBody>
      </p:sp>
      <p:sp>
        <p:nvSpPr>
          <p:cNvPr id="4" name="Foliennummernplatzhalter 3">
            <a:extLst>
              <a:ext uri="{FF2B5EF4-FFF2-40B4-BE49-F238E27FC236}">
                <a16:creationId xmlns:a16="http://schemas.microsoft.com/office/drawing/2014/main" id="{B47A279E-F40E-0E0F-815F-02277D5F4048}"/>
              </a:ext>
            </a:extLst>
          </p:cNvPr>
          <p:cNvSpPr>
            <a:spLocks noGrp="1"/>
          </p:cNvSpPr>
          <p:nvPr>
            <p:ph type="sldNum" sz="quarter" idx="5"/>
          </p:nvPr>
        </p:nvSpPr>
        <p:spPr/>
        <p:txBody>
          <a:bodyPr/>
          <a:lstStyle/>
          <a:p>
            <a:fld id="{1544D737-41F6-1B4C-AF06-C66AD97BA9FF}" type="slidenum">
              <a:rPr lang="de-DE" smtClean="0"/>
              <a:t>26</a:t>
            </a:fld>
            <a:endParaRPr lang="de-DE"/>
          </a:p>
        </p:txBody>
      </p:sp>
    </p:spTree>
    <p:extLst>
      <p:ext uri="{BB962C8B-B14F-4D97-AF65-F5344CB8AC3E}">
        <p14:creationId xmlns:p14="http://schemas.microsoft.com/office/powerpoint/2010/main" val="1639653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Nadine:</a:t>
            </a:r>
          </a:p>
        </p:txBody>
      </p:sp>
      <p:sp>
        <p:nvSpPr>
          <p:cNvPr id="4" name="Foliennummernplatzhalter 3"/>
          <p:cNvSpPr>
            <a:spLocks noGrp="1"/>
          </p:cNvSpPr>
          <p:nvPr>
            <p:ph type="sldNum" sz="quarter" idx="5"/>
          </p:nvPr>
        </p:nvSpPr>
        <p:spPr/>
        <p:txBody>
          <a:bodyPr/>
          <a:lstStyle/>
          <a:p>
            <a:fld id="{1544D737-41F6-1B4C-AF06-C66AD97BA9FF}" type="slidenum">
              <a:rPr lang="de-DE" smtClean="0"/>
              <a:t>27</a:t>
            </a:fld>
            <a:endParaRPr lang="de-DE"/>
          </a:p>
        </p:txBody>
      </p:sp>
    </p:spTree>
    <p:extLst>
      <p:ext uri="{BB962C8B-B14F-4D97-AF65-F5344CB8AC3E}">
        <p14:creationId xmlns:p14="http://schemas.microsoft.com/office/powerpoint/2010/main" val="2363966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Nadine: Lauttafeln für Eltern  bereits per Escola erhalten</a:t>
            </a:r>
          </a:p>
        </p:txBody>
      </p:sp>
      <p:sp>
        <p:nvSpPr>
          <p:cNvPr id="4" name="Foliennummernplatzhalter 3"/>
          <p:cNvSpPr>
            <a:spLocks noGrp="1"/>
          </p:cNvSpPr>
          <p:nvPr>
            <p:ph type="sldNum" sz="quarter" idx="5"/>
          </p:nvPr>
        </p:nvSpPr>
        <p:spPr/>
        <p:txBody>
          <a:bodyPr/>
          <a:lstStyle/>
          <a:p>
            <a:fld id="{1544D737-41F6-1B4C-AF06-C66AD97BA9FF}" type="slidenum">
              <a:rPr lang="de-DE" smtClean="0"/>
              <a:t>28</a:t>
            </a:fld>
            <a:endParaRPr lang="de-DE"/>
          </a:p>
        </p:txBody>
      </p:sp>
    </p:spTree>
    <p:extLst>
      <p:ext uri="{BB962C8B-B14F-4D97-AF65-F5344CB8AC3E}">
        <p14:creationId xmlns:p14="http://schemas.microsoft.com/office/powerpoint/2010/main" val="3186466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Nadine:</a:t>
            </a:r>
          </a:p>
        </p:txBody>
      </p:sp>
      <p:sp>
        <p:nvSpPr>
          <p:cNvPr id="4" name="Foliennummernplatzhalter 3"/>
          <p:cNvSpPr>
            <a:spLocks noGrp="1"/>
          </p:cNvSpPr>
          <p:nvPr>
            <p:ph type="sldNum" sz="quarter" idx="5"/>
          </p:nvPr>
        </p:nvSpPr>
        <p:spPr/>
        <p:txBody>
          <a:bodyPr/>
          <a:lstStyle/>
          <a:p>
            <a:fld id="{1544D737-41F6-1B4C-AF06-C66AD97BA9FF}" type="slidenum">
              <a:rPr lang="de-DE" smtClean="0"/>
              <a:t>29</a:t>
            </a:fld>
            <a:endParaRPr lang="de-DE"/>
          </a:p>
        </p:txBody>
      </p:sp>
    </p:spTree>
    <p:extLst>
      <p:ext uri="{BB962C8B-B14F-4D97-AF65-F5344CB8AC3E}">
        <p14:creationId xmlns:p14="http://schemas.microsoft.com/office/powerpoint/2010/main" val="1400703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Nadine:</a:t>
            </a:r>
          </a:p>
        </p:txBody>
      </p:sp>
      <p:sp>
        <p:nvSpPr>
          <p:cNvPr id="4" name="Foliennummernplatzhalter 3"/>
          <p:cNvSpPr>
            <a:spLocks noGrp="1"/>
          </p:cNvSpPr>
          <p:nvPr>
            <p:ph type="sldNum" sz="quarter" idx="5"/>
          </p:nvPr>
        </p:nvSpPr>
        <p:spPr/>
        <p:txBody>
          <a:bodyPr/>
          <a:lstStyle/>
          <a:p>
            <a:fld id="{1544D737-41F6-1B4C-AF06-C66AD97BA9FF}" type="slidenum">
              <a:rPr lang="de-DE" smtClean="0"/>
              <a:t>30</a:t>
            </a:fld>
            <a:endParaRPr lang="de-DE"/>
          </a:p>
        </p:txBody>
      </p:sp>
    </p:spTree>
    <p:extLst>
      <p:ext uri="{BB962C8B-B14F-4D97-AF65-F5344CB8AC3E}">
        <p14:creationId xmlns:p14="http://schemas.microsoft.com/office/powerpoint/2010/main" val="2339670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Nadine: Die vorgegebenen Schreibabläufe sind wichtig </a:t>
            </a:r>
            <a:r>
              <a:rPr lang="de-DE">
                <a:sym typeface="Wingdings" pitchFamily="2" charset="2"/>
              </a:rPr>
              <a:t> Verbindungen in der 2. Klasse</a:t>
            </a:r>
            <a:endParaRPr lang="de-DE"/>
          </a:p>
        </p:txBody>
      </p:sp>
      <p:sp>
        <p:nvSpPr>
          <p:cNvPr id="4" name="Foliennummernplatzhalter 3"/>
          <p:cNvSpPr>
            <a:spLocks noGrp="1"/>
          </p:cNvSpPr>
          <p:nvPr>
            <p:ph type="sldNum" sz="quarter" idx="5"/>
          </p:nvPr>
        </p:nvSpPr>
        <p:spPr/>
        <p:txBody>
          <a:bodyPr/>
          <a:lstStyle/>
          <a:p>
            <a:fld id="{1544D737-41F6-1B4C-AF06-C66AD97BA9FF}" type="slidenum">
              <a:rPr lang="de-DE" smtClean="0"/>
              <a:t>31</a:t>
            </a:fld>
            <a:endParaRPr lang="de-DE"/>
          </a:p>
        </p:txBody>
      </p:sp>
    </p:spTree>
    <p:extLst>
      <p:ext uri="{BB962C8B-B14F-4D97-AF65-F5344CB8AC3E}">
        <p14:creationId xmlns:p14="http://schemas.microsoft.com/office/powerpoint/2010/main" val="2944058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9B548-2530-4DE8-B593-127035A2428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E12290E-7AF6-F37C-CD8A-6191C77A0DC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1FFD20F-8170-E87A-CEFB-8CA0AFB29932}"/>
              </a:ext>
            </a:extLst>
          </p:cNvPr>
          <p:cNvSpPr>
            <a:spLocks noGrp="1"/>
          </p:cNvSpPr>
          <p:nvPr>
            <p:ph type="body" idx="1"/>
          </p:nvPr>
        </p:nvSpPr>
        <p:spPr/>
        <p:txBody>
          <a:bodyPr/>
          <a:lstStyle/>
          <a:p>
            <a:r>
              <a:rPr lang="de-DE"/>
              <a:t>Flo: </a:t>
            </a:r>
          </a:p>
          <a:p>
            <a:pPr marL="171450" indent="-171450">
              <a:buFontTx/>
              <a:buChar char="-"/>
            </a:pPr>
            <a:r>
              <a:rPr lang="de-DE"/>
              <a:t>8.15 Uhr 1. Klingeln, 8.20 Uhr 2. Klingeln –&gt; müssen im Schulzimmer sein</a:t>
            </a:r>
          </a:p>
          <a:p>
            <a:pPr marL="171450" indent="-171450">
              <a:buFontTx/>
              <a:buChar char="-"/>
            </a:pPr>
            <a:r>
              <a:rPr lang="de-DE"/>
              <a:t>13.25 Uhr 1. Klingeln, </a:t>
            </a:r>
          </a:p>
          <a:p>
            <a:endParaRPr lang="de-DE"/>
          </a:p>
        </p:txBody>
      </p:sp>
      <p:sp>
        <p:nvSpPr>
          <p:cNvPr id="4" name="Foliennummernplatzhalter 3">
            <a:extLst>
              <a:ext uri="{FF2B5EF4-FFF2-40B4-BE49-F238E27FC236}">
                <a16:creationId xmlns:a16="http://schemas.microsoft.com/office/drawing/2014/main" id="{EA9D7CD8-50ED-AED3-6E53-53CB516810C1}"/>
              </a:ext>
            </a:extLst>
          </p:cNvPr>
          <p:cNvSpPr>
            <a:spLocks noGrp="1"/>
          </p:cNvSpPr>
          <p:nvPr>
            <p:ph type="sldNum" sz="quarter" idx="5"/>
          </p:nvPr>
        </p:nvSpPr>
        <p:spPr/>
        <p:txBody>
          <a:bodyPr/>
          <a:lstStyle/>
          <a:p>
            <a:fld id="{1544D737-41F6-1B4C-AF06-C66AD97BA9FF}" type="slidenum">
              <a:rPr lang="de-DE" smtClean="0"/>
              <a:t>32</a:t>
            </a:fld>
            <a:endParaRPr lang="de-DE"/>
          </a:p>
        </p:txBody>
      </p:sp>
    </p:spTree>
    <p:extLst>
      <p:ext uri="{BB962C8B-B14F-4D97-AF65-F5344CB8AC3E}">
        <p14:creationId xmlns:p14="http://schemas.microsoft.com/office/powerpoint/2010/main" val="247132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Flo: </a:t>
            </a:r>
          </a:p>
          <a:p>
            <a:pPr marL="171450" indent="-171450">
              <a:buFontTx/>
              <a:buChar char="-"/>
            </a:pPr>
            <a:r>
              <a:rPr lang="de-DE"/>
              <a:t>8.15 Uhr 1. Klingeln, 8.20 Uhr 2. Klingeln </a:t>
            </a:r>
            <a:r>
              <a:rPr lang="de-DE">
                <a:sym typeface="Wingdings" pitchFamily="2" charset="2"/>
              </a:rPr>
              <a:t></a:t>
            </a:r>
            <a:r>
              <a:rPr lang="de-DE"/>
              <a:t> müssen im Schulzimmer sein</a:t>
            </a:r>
          </a:p>
          <a:p>
            <a:pPr marL="171450" indent="-171450">
              <a:buFontTx/>
              <a:buChar char="-"/>
            </a:pPr>
            <a:r>
              <a:rPr lang="de-DE"/>
              <a:t>13.25 Uhr 1. Klingeln, 13.30 Uhr 2. Klingeln </a:t>
            </a:r>
            <a:r>
              <a:rPr lang="de-DE">
                <a:sym typeface="Wingdings" pitchFamily="2" charset="2"/>
              </a:rPr>
              <a:t> müssen im Schulzimmer sein</a:t>
            </a:r>
            <a:endParaRPr lang="de-DE"/>
          </a:p>
          <a:p>
            <a:endParaRPr lang="de-DE"/>
          </a:p>
        </p:txBody>
      </p:sp>
      <p:sp>
        <p:nvSpPr>
          <p:cNvPr id="4" name="Foliennummernplatzhalter 3"/>
          <p:cNvSpPr>
            <a:spLocks noGrp="1"/>
          </p:cNvSpPr>
          <p:nvPr>
            <p:ph type="sldNum" sz="quarter" idx="5"/>
          </p:nvPr>
        </p:nvSpPr>
        <p:spPr/>
        <p:txBody>
          <a:bodyPr/>
          <a:lstStyle/>
          <a:p>
            <a:fld id="{1544D737-41F6-1B4C-AF06-C66AD97BA9FF}" type="slidenum">
              <a:rPr lang="de-DE" smtClean="0"/>
              <a:t>33</a:t>
            </a:fld>
            <a:endParaRPr lang="de-DE"/>
          </a:p>
        </p:txBody>
      </p:sp>
    </p:spTree>
    <p:extLst>
      <p:ext uri="{BB962C8B-B14F-4D97-AF65-F5344CB8AC3E}">
        <p14:creationId xmlns:p14="http://schemas.microsoft.com/office/powerpoint/2010/main" val="41605063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Flo:</a:t>
            </a:r>
            <a:endParaRPr lang="en-US" dirty="0">
              <a:ea typeface="Calibri"/>
              <a:cs typeface="Calibri"/>
            </a:endParaRPr>
          </a:p>
          <a:p>
            <a:r>
              <a:rPr lang="en-US" dirty="0">
                <a:ea typeface="Calibri"/>
                <a:cs typeface="Calibri"/>
              </a:rPr>
              <a:t>- </a:t>
            </a:r>
            <a:r>
              <a:rPr lang="en-US" dirty="0" err="1">
                <a:ea typeface="Calibri"/>
                <a:cs typeface="Calibri"/>
              </a:rPr>
              <a:t>Absenzen</a:t>
            </a:r>
            <a:r>
              <a:rPr lang="en-US" dirty="0">
                <a:ea typeface="Calibri"/>
                <a:cs typeface="Calibri"/>
              </a:rPr>
              <a:t> </a:t>
            </a:r>
            <a:r>
              <a:rPr lang="en-US" dirty="0" err="1">
                <a:ea typeface="Calibri"/>
                <a:cs typeface="Calibri"/>
              </a:rPr>
              <a:t>mit</a:t>
            </a:r>
            <a:r>
              <a:rPr lang="en-US" dirty="0">
                <a:ea typeface="Calibri"/>
                <a:cs typeface="Calibri"/>
              </a:rPr>
              <a:t> </a:t>
            </a:r>
            <a:r>
              <a:rPr lang="en-US" dirty="0" err="1">
                <a:ea typeface="Calibri"/>
                <a:cs typeface="Calibri"/>
              </a:rPr>
              <a:t>Bemerkunge</a:t>
            </a:r>
            <a:r>
              <a:rPr lang="en-US" dirty="0">
                <a:ea typeface="Calibri"/>
                <a:cs typeface="Calibri"/>
              </a:rPr>
              <a:t> </a:t>
            </a:r>
            <a:r>
              <a:rPr lang="en-US" dirty="0" err="1">
                <a:ea typeface="Calibri"/>
                <a:cs typeface="Calibri"/>
              </a:rPr>
              <a:t>erfassen</a:t>
            </a:r>
            <a:endParaRPr lang="en-US" dirty="0">
              <a:ea typeface="Calibri"/>
              <a:cs typeface="Calibri"/>
            </a:endParaRPr>
          </a:p>
          <a:p>
            <a:r>
              <a:rPr lang="en-US" dirty="0">
                <a:ea typeface="Calibri"/>
                <a:cs typeface="Calibri"/>
              </a:rPr>
              <a:t>- </a:t>
            </a:r>
            <a:r>
              <a:rPr lang="en-US" dirty="0" err="1">
                <a:ea typeface="Calibri"/>
                <a:cs typeface="Calibri"/>
              </a:rPr>
              <a:t>Grundsätzlich</a:t>
            </a:r>
            <a:r>
              <a:rPr lang="en-US" dirty="0">
                <a:ea typeface="Calibri"/>
                <a:cs typeface="Calibri"/>
              </a:rPr>
              <a:t> </a:t>
            </a:r>
            <a:r>
              <a:rPr lang="en-US" dirty="0" err="1">
                <a:ea typeface="Calibri"/>
                <a:cs typeface="Calibri"/>
              </a:rPr>
              <a:t>läuft</a:t>
            </a:r>
            <a:r>
              <a:rPr lang="en-US" dirty="0">
                <a:ea typeface="Calibri"/>
                <a:cs typeface="Calibri"/>
              </a:rPr>
              <a:t> der </a:t>
            </a:r>
            <a:r>
              <a:rPr lang="en-US" dirty="0" err="1">
                <a:ea typeface="Calibri"/>
                <a:cs typeface="Calibri"/>
              </a:rPr>
              <a:t>Kontakt</a:t>
            </a:r>
            <a:r>
              <a:rPr lang="en-US" dirty="0">
                <a:ea typeface="Calibri"/>
                <a:cs typeface="Calibri"/>
              </a:rPr>
              <a:t> </a:t>
            </a:r>
            <a:r>
              <a:rPr lang="en-US" dirty="0" err="1">
                <a:ea typeface="Calibri"/>
                <a:cs typeface="Calibri"/>
              </a:rPr>
              <a:t>überf</a:t>
            </a:r>
            <a:r>
              <a:rPr lang="en-US" dirty="0">
                <a:ea typeface="Calibri"/>
                <a:cs typeface="Calibri"/>
              </a:rPr>
              <a:t> Escola. Nur in </a:t>
            </a:r>
            <a:r>
              <a:rPr lang="en-US" dirty="0" err="1">
                <a:ea typeface="Calibri"/>
                <a:cs typeface="Calibri"/>
              </a:rPr>
              <a:t>Notfällen</a:t>
            </a:r>
            <a:r>
              <a:rPr lang="en-US" dirty="0">
                <a:ea typeface="Calibri"/>
                <a:cs typeface="Calibri"/>
              </a:rPr>
              <a:t> per </a:t>
            </a:r>
            <a:r>
              <a:rPr lang="en-US" dirty="0" err="1">
                <a:ea typeface="Calibri"/>
                <a:cs typeface="Calibri"/>
              </a:rPr>
              <a:t>Telefon</a:t>
            </a:r>
            <a:r>
              <a:rPr lang="en-US" dirty="0">
                <a:ea typeface="Calibri"/>
                <a:cs typeface="Calibri"/>
              </a:rPr>
              <a:t> (LP </a:t>
            </a:r>
            <a:r>
              <a:rPr lang="en-US" dirty="0" err="1">
                <a:ea typeface="Calibri"/>
                <a:cs typeface="Calibri"/>
              </a:rPr>
              <a:t>ruft</a:t>
            </a:r>
            <a:r>
              <a:rPr lang="en-US" dirty="0">
                <a:ea typeface="Calibri"/>
                <a:cs typeface="Calibri"/>
              </a:rPr>
              <a:t> </a:t>
            </a:r>
            <a:r>
              <a:rPr lang="en-US" dirty="0" err="1">
                <a:ea typeface="Calibri"/>
                <a:cs typeface="Calibri"/>
              </a:rPr>
              <a:t>Eltern</a:t>
            </a:r>
            <a:r>
              <a:rPr lang="en-US" dirty="0">
                <a:ea typeface="Calibri"/>
                <a:cs typeface="Calibri"/>
              </a:rPr>
              <a:t> an </a:t>
            </a:r>
            <a:r>
              <a:rPr lang="en-US" dirty="0" err="1">
                <a:ea typeface="Calibri"/>
                <a:cs typeface="Calibri"/>
              </a:rPr>
              <a:t>oder</a:t>
            </a:r>
            <a:r>
              <a:rPr lang="en-US" dirty="0">
                <a:ea typeface="Calibri"/>
                <a:cs typeface="Calibri"/>
              </a:rPr>
              <a:t> es </a:t>
            </a:r>
            <a:r>
              <a:rPr lang="en-US" dirty="0" err="1">
                <a:ea typeface="Calibri"/>
                <a:cs typeface="Calibri"/>
              </a:rPr>
              <a:t>wurde</a:t>
            </a:r>
            <a:r>
              <a:rPr lang="en-US" dirty="0">
                <a:ea typeface="Calibri"/>
                <a:cs typeface="Calibri"/>
              </a:rPr>
              <a:t> </a:t>
            </a:r>
            <a:r>
              <a:rPr lang="en-US" dirty="0" err="1">
                <a:ea typeface="Calibri"/>
                <a:cs typeface="Calibri"/>
              </a:rPr>
              <a:t>ein</a:t>
            </a:r>
            <a:r>
              <a:rPr lang="en-US" dirty="0">
                <a:ea typeface="Calibri"/>
                <a:cs typeface="Calibri"/>
              </a:rPr>
              <a:t> </a:t>
            </a:r>
            <a:r>
              <a:rPr lang="en-US" dirty="0" err="1">
                <a:ea typeface="Calibri"/>
                <a:cs typeface="Calibri"/>
              </a:rPr>
              <a:t>Telefongespräch</a:t>
            </a:r>
            <a:r>
              <a:rPr lang="en-US" dirty="0">
                <a:ea typeface="Calibri"/>
                <a:cs typeface="Calibri"/>
              </a:rPr>
              <a:t> </a:t>
            </a:r>
            <a:r>
              <a:rPr lang="en-US" dirty="0" err="1">
                <a:ea typeface="Calibri"/>
                <a:cs typeface="Calibri"/>
              </a:rPr>
              <a:t>vereinbart</a:t>
            </a:r>
            <a:r>
              <a:rPr lang="en-US" dirty="0">
                <a:ea typeface="Calibri"/>
                <a:cs typeface="Calibri"/>
              </a:rPr>
              <a:t>)</a:t>
            </a:r>
          </a:p>
          <a:p>
            <a:endParaRPr lang="en-US" dirty="0">
              <a:ea typeface="Calibri"/>
              <a:cs typeface="Calibri"/>
            </a:endParaRPr>
          </a:p>
        </p:txBody>
      </p:sp>
      <p:sp>
        <p:nvSpPr>
          <p:cNvPr id="4" name="Foliennummernplatzhalter 3"/>
          <p:cNvSpPr>
            <a:spLocks noGrp="1"/>
          </p:cNvSpPr>
          <p:nvPr>
            <p:ph type="sldNum" sz="quarter" idx="5"/>
          </p:nvPr>
        </p:nvSpPr>
        <p:spPr/>
        <p:txBody>
          <a:bodyPr/>
          <a:lstStyle/>
          <a:p>
            <a:fld id="{1544D737-41F6-1B4C-AF06-C66AD97BA9FF}" type="slidenum">
              <a:rPr lang="de-DE" smtClean="0"/>
              <a:t>34</a:t>
            </a:fld>
            <a:endParaRPr lang="de-DE"/>
          </a:p>
        </p:txBody>
      </p:sp>
    </p:spTree>
    <p:extLst>
      <p:ext uri="{BB962C8B-B14F-4D97-AF65-F5344CB8AC3E}">
        <p14:creationId xmlns:p14="http://schemas.microsoft.com/office/powerpoint/2010/main" val="1826581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DD40E-7D4B-FC40-2A9E-2855204879B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884CC8B-A816-E959-AA6E-008E9A7856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2BB0482-844E-9441-A3C5-DB32B9643B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Flo: Ab 2. Tag normal Schule </a:t>
            </a:r>
            <a:r>
              <a:rPr lang="en-US" err="1">
                <a:ea typeface="Calibri"/>
                <a:cs typeface="Calibri"/>
              </a:rPr>
              <a:t>mit</a:t>
            </a:r>
            <a:r>
              <a:rPr lang="en-US">
                <a:ea typeface="Calibri"/>
                <a:cs typeface="Calibri"/>
              </a:rPr>
              <a:t> </a:t>
            </a:r>
            <a:r>
              <a:rPr lang="en-US" err="1">
                <a:ea typeface="Calibri"/>
                <a:cs typeface="Calibri"/>
              </a:rPr>
              <a:t>einer</a:t>
            </a:r>
            <a:r>
              <a:rPr lang="en-US">
                <a:ea typeface="Calibri"/>
                <a:cs typeface="Calibri"/>
              </a:rPr>
              <a:t> </a:t>
            </a:r>
            <a:r>
              <a:rPr lang="en-US" err="1">
                <a:ea typeface="Calibri"/>
                <a:cs typeface="Calibri"/>
              </a:rPr>
              <a:t>Vikarin</a:t>
            </a:r>
            <a:r>
              <a:rPr lang="en-US">
                <a:ea typeface="Calibri"/>
                <a:cs typeface="Calibri"/>
              </a:rPr>
              <a:t>/Vikar</a:t>
            </a:r>
          </a:p>
        </p:txBody>
      </p:sp>
      <p:sp>
        <p:nvSpPr>
          <p:cNvPr id="4" name="Foliennummernplatzhalter 3">
            <a:extLst>
              <a:ext uri="{FF2B5EF4-FFF2-40B4-BE49-F238E27FC236}">
                <a16:creationId xmlns:a16="http://schemas.microsoft.com/office/drawing/2014/main" id="{57908F5F-25D8-5913-BC25-11D67383172E}"/>
              </a:ext>
            </a:extLst>
          </p:cNvPr>
          <p:cNvSpPr>
            <a:spLocks noGrp="1"/>
          </p:cNvSpPr>
          <p:nvPr>
            <p:ph type="sldNum" sz="quarter" idx="5"/>
          </p:nvPr>
        </p:nvSpPr>
        <p:spPr/>
        <p:txBody>
          <a:bodyPr/>
          <a:lstStyle/>
          <a:p>
            <a:fld id="{1544D737-41F6-1B4C-AF06-C66AD97BA9FF}" type="slidenum">
              <a:rPr lang="de-DE" smtClean="0"/>
              <a:t>35</a:t>
            </a:fld>
            <a:endParaRPr lang="de-DE"/>
          </a:p>
        </p:txBody>
      </p:sp>
    </p:spTree>
    <p:extLst>
      <p:ext uri="{BB962C8B-B14F-4D97-AF65-F5344CB8AC3E}">
        <p14:creationId xmlns:p14="http://schemas.microsoft.com/office/powerpoint/2010/main" val="702679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r>
              <a:rPr lang="de-CH" dirty="0"/>
              <a:t>Erste zwei Bilder: Seien sie ein Vorbild, wenn sie oft am Handy, Tablet oder am PC sind, werden es ihre Kinder auch sein.</a:t>
            </a:r>
          </a:p>
          <a:p>
            <a:pPr marL="228600" indent="-228600">
              <a:buAutoNum type="arabicPeriod"/>
            </a:pPr>
            <a:r>
              <a:rPr lang="de-CH" dirty="0"/>
              <a:t>Zweites Bild: Beachten sie bei Spielen, Apps und Filmen die Altersempfehlungen. Die Zahlen bedeuten, ab wann das Spiel oder der Film empfohlen wird. Diese gelten für das jeweils jüngste Kind, sonst schauen die Kleinen mit den älteren Geschwistern alles mit.</a:t>
            </a:r>
          </a:p>
        </p:txBody>
      </p:sp>
      <p:sp>
        <p:nvSpPr>
          <p:cNvPr id="4" name="Foliennummernplatzhalter 3"/>
          <p:cNvSpPr>
            <a:spLocks noGrp="1"/>
          </p:cNvSpPr>
          <p:nvPr>
            <p:ph type="sldNum" sz="quarter" idx="5"/>
          </p:nvPr>
        </p:nvSpPr>
        <p:spPr/>
        <p:txBody>
          <a:bodyPr/>
          <a:lstStyle/>
          <a:p>
            <a:fld id="{28E21BFC-C989-4B06-956A-ADE7EDC94220}" type="slidenum">
              <a:rPr lang="de-CH" smtClean="0"/>
              <a:t>9</a:t>
            </a:fld>
            <a:endParaRPr lang="de-CH"/>
          </a:p>
        </p:txBody>
      </p:sp>
    </p:spTree>
    <p:extLst>
      <p:ext uri="{BB962C8B-B14F-4D97-AF65-F5344CB8AC3E}">
        <p14:creationId xmlns:p14="http://schemas.microsoft.com/office/powerpoint/2010/main" val="8245866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80B04-5075-7C4F-BA10-04DA9EBAA88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DF58134-5941-3A18-89EB-73B70A2CFE0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37FDBAE-DDBC-4444-384C-5DD96CCE28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Flo:</a:t>
            </a:r>
            <a:endParaRPr lang="en-US">
              <a:ea typeface="Calibri"/>
              <a:cs typeface="Calibri"/>
            </a:endParaRPr>
          </a:p>
          <a:p>
            <a:r>
              <a:rPr lang="en-US" err="1">
                <a:ea typeface="Calibri"/>
                <a:cs typeface="Calibri"/>
              </a:rPr>
              <a:t>Grundsätzlich</a:t>
            </a:r>
            <a:r>
              <a:rPr lang="en-US">
                <a:ea typeface="Calibri"/>
                <a:cs typeface="Calibri"/>
              </a:rPr>
              <a:t> </a:t>
            </a:r>
            <a:r>
              <a:rPr lang="en-US" err="1">
                <a:ea typeface="Calibri"/>
                <a:cs typeface="Calibri"/>
              </a:rPr>
              <a:t>läuft</a:t>
            </a:r>
            <a:r>
              <a:rPr lang="en-US">
                <a:ea typeface="Calibri"/>
                <a:cs typeface="Calibri"/>
              </a:rPr>
              <a:t> der </a:t>
            </a:r>
            <a:r>
              <a:rPr lang="en-US" err="1">
                <a:ea typeface="Calibri"/>
                <a:cs typeface="Calibri"/>
              </a:rPr>
              <a:t>Kontakt</a:t>
            </a:r>
            <a:r>
              <a:rPr lang="en-US">
                <a:ea typeface="Calibri"/>
                <a:cs typeface="Calibri"/>
              </a:rPr>
              <a:t> </a:t>
            </a:r>
            <a:r>
              <a:rPr lang="en-US" err="1">
                <a:ea typeface="Calibri"/>
                <a:cs typeface="Calibri"/>
              </a:rPr>
              <a:t>überf</a:t>
            </a:r>
            <a:r>
              <a:rPr lang="en-US">
                <a:ea typeface="Calibri"/>
                <a:cs typeface="Calibri"/>
              </a:rPr>
              <a:t> Escola. Nur in </a:t>
            </a:r>
            <a:r>
              <a:rPr lang="en-US" err="1">
                <a:ea typeface="Calibri"/>
                <a:cs typeface="Calibri"/>
              </a:rPr>
              <a:t>Notfällen</a:t>
            </a:r>
            <a:r>
              <a:rPr lang="en-US">
                <a:ea typeface="Calibri"/>
                <a:cs typeface="Calibri"/>
              </a:rPr>
              <a:t> per </a:t>
            </a:r>
            <a:r>
              <a:rPr lang="en-US" err="1">
                <a:ea typeface="Calibri"/>
                <a:cs typeface="Calibri"/>
              </a:rPr>
              <a:t>Telefon</a:t>
            </a:r>
            <a:r>
              <a:rPr lang="en-US">
                <a:ea typeface="Calibri"/>
                <a:cs typeface="Calibri"/>
              </a:rPr>
              <a:t> (LP </a:t>
            </a:r>
            <a:r>
              <a:rPr lang="en-US" err="1">
                <a:ea typeface="Calibri"/>
                <a:cs typeface="Calibri"/>
              </a:rPr>
              <a:t>ruft</a:t>
            </a:r>
            <a:r>
              <a:rPr lang="en-US">
                <a:ea typeface="Calibri"/>
                <a:cs typeface="Calibri"/>
              </a:rPr>
              <a:t> </a:t>
            </a:r>
            <a:r>
              <a:rPr lang="en-US" err="1">
                <a:ea typeface="Calibri"/>
                <a:cs typeface="Calibri"/>
              </a:rPr>
              <a:t>Eltern</a:t>
            </a:r>
            <a:r>
              <a:rPr lang="en-US">
                <a:ea typeface="Calibri"/>
                <a:cs typeface="Calibri"/>
              </a:rPr>
              <a:t> an </a:t>
            </a:r>
            <a:r>
              <a:rPr lang="en-US" err="1">
                <a:ea typeface="Calibri"/>
                <a:cs typeface="Calibri"/>
              </a:rPr>
              <a:t>oder</a:t>
            </a:r>
            <a:r>
              <a:rPr lang="en-US">
                <a:ea typeface="Calibri"/>
                <a:cs typeface="Calibri"/>
              </a:rPr>
              <a:t> es </a:t>
            </a:r>
            <a:r>
              <a:rPr lang="en-US" err="1">
                <a:ea typeface="Calibri"/>
                <a:cs typeface="Calibri"/>
              </a:rPr>
              <a:t>wurde</a:t>
            </a:r>
            <a:r>
              <a:rPr lang="en-US">
                <a:ea typeface="Calibri"/>
                <a:cs typeface="Calibri"/>
              </a:rPr>
              <a:t> </a:t>
            </a:r>
            <a:r>
              <a:rPr lang="en-US" err="1">
                <a:ea typeface="Calibri"/>
                <a:cs typeface="Calibri"/>
              </a:rPr>
              <a:t>ein</a:t>
            </a:r>
            <a:r>
              <a:rPr lang="en-US">
                <a:ea typeface="Calibri"/>
                <a:cs typeface="Calibri"/>
              </a:rPr>
              <a:t> </a:t>
            </a:r>
            <a:r>
              <a:rPr lang="en-US" err="1">
                <a:ea typeface="Calibri"/>
                <a:cs typeface="Calibri"/>
              </a:rPr>
              <a:t>Telefongespräch</a:t>
            </a:r>
            <a:r>
              <a:rPr lang="en-US">
                <a:ea typeface="Calibri"/>
                <a:cs typeface="Calibri"/>
              </a:rPr>
              <a:t> </a:t>
            </a:r>
            <a:r>
              <a:rPr lang="en-US" err="1">
                <a:ea typeface="Calibri"/>
                <a:cs typeface="Calibri"/>
              </a:rPr>
              <a:t>vereinbart</a:t>
            </a:r>
            <a:r>
              <a:rPr lang="en-US">
                <a:ea typeface="Calibri"/>
                <a:cs typeface="Calibri"/>
              </a:rPr>
              <a:t>)</a:t>
            </a:r>
          </a:p>
          <a:p>
            <a:endParaRPr lang="en-US">
              <a:ea typeface="Calibri"/>
              <a:cs typeface="Calibri"/>
            </a:endParaRPr>
          </a:p>
          <a:p>
            <a:r>
              <a:rPr lang="en-US">
                <a:ea typeface="Calibri"/>
                <a:cs typeface="Calibri"/>
                <a:sym typeface="Wingdings" pitchFamily="2" charset="2"/>
              </a:rPr>
              <a:t> </a:t>
            </a:r>
            <a:endParaRPr lang="en-US">
              <a:ea typeface="Calibri"/>
              <a:cs typeface="Calibri"/>
            </a:endParaRPr>
          </a:p>
        </p:txBody>
      </p:sp>
      <p:sp>
        <p:nvSpPr>
          <p:cNvPr id="4" name="Foliennummernplatzhalter 3">
            <a:extLst>
              <a:ext uri="{FF2B5EF4-FFF2-40B4-BE49-F238E27FC236}">
                <a16:creationId xmlns:a16="http://schemas.microsoft.com/office/drawing/2014/main" id="{772D81FB-62E3-AB79-7BE0-8C7623532B37}"/>
              </a:ext>
            </a:extLst>
          </p:cNvPr>
          <p:cNvSpPr>
            <a:spLocks noGrp="1"/>
          </p:cNvSpPr>
          <p:nvPr>
            <p:ph type="sldNum" sz="quarter" idx="5"/>
          </p:nvPr>
        </p:nvSpPr>
        <p:spPr/>
        <p:txBody>
          <a:bodyPr/>
          <a:lstStyle/>
          <a:p>
            <a:fld id="{1544D737-41F6-1B4C-AF06-C66AD97BA9FF}" type="slidenum">
              <a:rPr lang="de-DE" smtClean="0"/>
              <a:t>36</a:t>
            </a:fld>
            <a:endParaRPr lang="de-DE"/>
          </a:p>
        </p:txBody>
      </p:sp>
    </p:spTree>
    <p:extLst>
      <p:ext uri="{BB962C8B-B14F-4D97-AF65-F5344CB8AC3E}">
        <p14:creationId xmlns:p14="http://schemas.microsoft.com/office/powerpoint/2010/main" val="27471949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Flo:</a:t>
            </a:r>
          </a:p>
        </p:txBody>
      </p:sp>
      <p:sp>
        <p:nvSpPr>
          <p:cNvPr id="4" name="Foliennummernplatzhalter 3"/>
          <p:cNvSpPr>
            <a:spLocks noGrp="1"/>
          </p:cNvSpPr>
          <p:nvPr>
            <p:ph type="sldNum" sz="quarter" idx="5"/>
          </p:nvPr>
        </p:nvSpPr>
        <p:spPr/>
        <p:txBody>
          <a:bodyPr/>
          <a:lstStyle/>
          <a:p>
            <a:fld id="{1544D737-41F6-1B4C-AF06-C66AD97BA9FF}" type="slidenum">
              <a:rPr lang="de-DE" smtClean="0"/>
              <a:t>37</a:t>
            </a:fld>
            <a:endParaRPr lang="de-DE"/>
          </a:p>
        </p:txBody>
      </p:sp>
    </p:spTree>
    <p:extLst>
      <p:ext uri="{BB962C8B-B14F-4D97-AF65-F5344CB8AC3E}">
        <p14:creationId xmlns:p14="http://schemas.microsoft.com/office/powerpoint/2010/main" val="982344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r>
              <a:rPr lang="de-CH" dirty="0"/>
              <a:t>Erstes Bild: Keine Geräte im Kinderzimmer, Kinder können ihren Medienkonsum nicht selber regulieren und schlafen dann oft zu wenig. Geräte besser in einem gemeinsamen Raum platzieren, wie Wohnzimmer. Dann können Eltern jederzeit sehen, was die Kinder machen.</a:t>
            </a:r>
          </a:p>
          <a:p>
            <a:pPr marL="228600" indent="-228600">
              <a:buAutoNum type="arabicPeriod"/>
            </a:pPr>
            <a:r>
              <a:rPr lang="de-CH" dirty="0"/>
              <a:t>Zweites Bild: Kein eigenes Handy in diesem Alter. Handy nur zusammen mit Eltern nutzen, da die Kinder sich sonst alles ansehen können, auch Dinge, die sie noch nicht sehen sollten.</a:t>
            </a:r>
          </a:p>
          <a:p>
            <a:pPr marL="228600" indent="-228600">
              <a:buAutoNum type="arabicPeriod"/>
            </a:pPr>
            <a:r>
              <a:rPr lang="de-CH" dirty="0"/>
              <a:t>Drittes Bild: Lassen sie ihr Kind nicht alleine ins Internet, nutzen sie es zusammen. Kinder können dort sonst Dinge sehen, die für sie nicht gut sind.</a:t>
            </a:r>
          </a:p>
          <a:p>
            <a:pPr marL="228600" indent="-228600">
              <a:buAutoNum type="arabicPeriod"/>
            </a:pPr>
            <a:r>
              <a:rPr lang="de-CH" dirty="0"/>
              <a:t>Viertes Bild: Zusammen einen Film schauen als gemeinsames Erlebnis ist nicht schlecht, die Eltern sollten die Altersempfehlungen beachten.</a:t>
            </a:r>
          </a:p>
          <a:p>
            <a:pPr marL="228600" indent="-228600">
              <a:buAutoNum type="arabicPeriod"/>
            </a:pPr>
            <a:r>
              <a:rPr lang="de-CH" dirty="0"/>
              <a:t>Fünftes Bild: Maximal 45 Minuten Bildschirmzeit pro Tag.</a:t>
            </a:r>
          </a:p>
          <a:p>
            <a:pPr marL="228600" indent="-228600">
              <a:buAutoNum type="arabicPeriod"/>
            </a:pPr>
            <a:endParaRPr lang="de-CH" dirty="0"/>
          </a:p>
          <a:p>
            <a:pPr marL="0" indent="0">
              <a:buNone/>
            </a:pPr>
            <a:r>
              <a:rPr lang="de-CH" dirty="0"/>
              <a:t>Statt verbieten, Alternativprogramme aufzeigen (Freizeitgestaltung)</a:t>
            </a:r>
          </a:p>
          <a:p>
            <a:pPr marL="228600" indent="-228600">
              <a:buAutoNum type="arabicPeriod"/>
            </a:pPr>
            <a:endParaRPr lang="de-CH" dirty="0"/>
          </a:p>
          <a:p>
            <a:r>
              <a:rPr lang="de-CH" dirty="0"/>
              <a:t>Wie sieht die Situation in der Klasse aus? Ansprechen und Austauschen der Eltern und Erziehungsberechtigten zulassen.</a:t>
            </a:r>
          </a:p>
          <a:p>
            <a:r>
              <a:rPr lang="de-CH" dirty="0"/>
              <a:t> </a:t>
            </a:r>
          </a:p>
          <a:p>
            <a:r>
              <a:rPr lang="de-CH" b="1" dirty="0"/>
              <a:t>Bei Sorgen können die Eltern die Schulsozialarbeit oder Suchtpräventionsstelle ZO kontaktieren.</a:t>
            </a:r>
          </a:p>
        </p:txBody>
      </p:sp>
      <p:sp>
        <p:nvSpPr>
          <p:cNvPr id="4" name="Foliennummernplatzhalter 3"/>
          <p:cNvSpPr>
            <a:spLocks noGrp="1"/>
          </p:cNvSpPr>
          <p:nvPr>
            <p:ph type="sldNum" sz="quarter" idx="5"/>
          </p:nvPr>
        </p:nvSpPr>
        <p:spPr/>
        <p:txBody>
          <a:bodyPr/>
          <a:lstStyle/>
          <a:p>
            <a:fld id="{28E21BFC-C989-4B06-956A-ADE7EDC94220}" type="slidenum">
              <a:rPr lang="de-CH" smtClean="0"/>
              <a:t>10</a:t>
            </a:fld>
            <a:endParaRPr lang="de-CH"/>
          </a:p>
        </p:txBody>
      </p:sp>
    </p:spTree>
    <p:extLst>
      <p:ext uri="{BB962C8B-B14F-4D97-AF65-F5344CB8AC3E}">
        <p14:creationId xmlns:p14="http://schemas.microsoft.com/office/powerpoint/2010/main" val="3629524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Grisel:</a:t>
            </a:r>
          </a:p>
          <a:p>
            <a:r>
              <a:rPr lang="de-DE"/>
              <a:t>Evtl. Lehrpersonen vorstellen.</a:t>
            </a:r>
          </a:p>
        </p:txBody>
      </p:sp>
      <p:sp>
        <p:nvSpPr>
          <p:cNvPr id="4" name="Foliennummernplatzhalter 3"/>
          <p:cNvSpPr>
            <a:spLocks noGrp="1"/>
          </p:cNvSpPr>
          <p:nvPr>
            <p:ph type="sldNum" sz="quarter" idx="5"/>
          </p:nvPr>
        </p:nvSpPr>
        <p:spPr/>
        <p:txBody>
          <a:bodyPr/>
          <a:lstStyle/>
          <a:p>
            <a:fld id="{1544D737-41F6-1B4C-AF06-C66AD97BA9FF}" type="slidenum">
              <a:rPr lang="de-DE" smtClean="0"/>
              <a:t>20</a:t>
            </a:fld>
            <a:endParaRPr lang="de-DE"/>
          </a:p>
        </p:txBody>
      </p:sp>
    </p:spTree>
    <p:extLst>
      <p:ext uri="{BB962C8B-B14F-4D97-AF65-F5344CB8AC3E}">
        <p14:creationId xmlns:p14="http://schemas.microsoft.com/office/powerpoint/2010/main" val="1773082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Grisel:</a:t>
            </a:r>
          </a:p>
          <a:p>
            <a:r>
              <a:rPr lang="de-DE"/>
              <a:t>Fragen </a:t>
            </a:r>
            <a:r>
              <a:rPr lang="de-DE">
                <a:sym typeface="Wingdings" pitchFamily="2" charset="2"/>
              </a:rPr>
              <a:t> Falls Sie Fragen haben, und dies lieber im kleineren Rahmen besser besprochen werden kann bitte im Klassenzimmer stellen. Wenn es etwas dringendes ist, dann beantworten wir das gerne auch während der Präsentation.</a:t>
            </a:r>
          </a:p>
        </p:txBody>
      </p:sp>
      <p:sp>
        <p:nvSpPr>
          <p:cNvPr id="4" name="Foliennummernplatzhalter 3"/>
          <p:cNvSpPr>
            <a:spLocks noGrp="1"/>
          </p:cNvSpPr>
          <p:nvPr>
            <p:ph type="sldNum" sz="quarter" idx="5"/>
          </p:nvPr>
        </p:nvSpPr>
        <p:spPr/>
        <p:txBody>
          <a:bodyPr/>
          <a:lstStyle/>
          <a:p>
            <a:fld id="{1544D737-41F6-1B4C-AF06-C66AD97BA9FF}" type="slidenum">
              <a:rPr lang="de-DE" smtClean="0"/>
              <a:t>21</a:t>
            </a:fld>
            <a:endParaRPr lang="de-DE"/>
          </a:p>
        </p:txBody>
      </p:sp>
    </p:spTree>
    <p:extLst>
      <p:ext uri="{BB962C8B-B14F-4D97-AF65-F5344CB8AC3E}">
        <p14:creationId xmlns:p14="http://schemas.microsoft.com/office/powerpoint/2010/main" val="3315894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Grisel: QR CODE </a:t>
            </a:r>
          </a:p>
        </p:txBody>
      </p:sp>
      <p:sp>
        <p:nvSpPr>
          <p:cNvPr id="4" name="Foliennummernplatzhalter 3"/>
          <p:cNvSpPr>
            <a:spLocks noGrp="1"/>
          </p:cNvSpPr>
          <p:nvPr>
            <p:ph type="sldNum" sz="quarter" idx="5"/>
          </p:nvPr>
        </p:nvSpPr>
        <p:spPr/>
        <p:txBody>
          <a:bodyPr/>
          <a:lstStyle/>
          <a:p>
            <a:fld id="{1544D737-41F6-1B4C-AF06-C66AD97BA9FF}" type="slidenum">
              <a:rPr lang="de-DE" smtClean="0"/>
              <a:t>22</a:t>
            </a:fld>
            <a:endParaRPr lang="de-DE"/>
          </a:p>
        </p:txBody>
      </p:sp>
    </p:spTree>
    <p:extLst>
      <p:ext uri="{BB962C8B-B14F-4D97-AF65-F5344CB8AC3E}">
        <p14:creationId xmlns:p14="http://schemas.microsoft.com/office/powerpoint/2010/main" val="308940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Grisel:</a:t>
            </a:r>
          </a:p>
        </p:txBody>
      </p:sp>
      <p:sp>
        <p:nvSpPr>
          <p:cNvPr id="4" name="Foliennummernplatzhalter 3"/>
          <p:cNvSpPr>
            <a:spLocks noGrp="1"/>
          </p:cNvSpPr>
          <p:nvPr>
            <p:ph type="sldNum" sz="quarter" idx="5"/>
          </p:nvPr>
        </p:nvSpPr>
        <p:spPr/>
        <p:txBody>
          <a:bodyPr/>
          <a:lstStyle/>
          <a:p>
            <a:fld id="{1544D737-41F6-1B4C-AF06-C66AD97BA9FF}" type="slidenum">
              <a:rPr lang="de-DE" smtClean="0"/>
              <a:t>23</a:t>
            </a:fld>
            <a:endParaRPr lang="de-DE"/>
          </a:p>
        </p:txBody>
      </p:sp>
    </p:spTree>
    <p:extLst>
      <p:ext uri="{BB962C8B-B14F-4D97-AF65-F5344CB8AC3E}">
        <p14:creationId xmlns:p14="http://schemas.microsoft.com/office/powerpoint/2010/main" val="2344612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Grisel:</a:t>
            </a:r>
          </a:p>
        </p:txBody>
      </p:sp>
      <p:sp>
        <p:nvSpPr>
          <p:cNvPr id="4" name="Foliennummernplatzhalter 3"/>
          <p:cNvSpPr>
            <a:spLocks noGrp="1"/>
          </p:cNvSpPr>
          <p:nvPr>
            <p:ph type="sldNum" sz="quarter" idx="5"/>
          </p:nvPr>
        </p:nvSpPr>
        <p:spPr/>
        <p:txBody>
          <a:bodyPr/>
          <a:lstStyle/>
          <a:p>
            <a:fld id="{1544D737-41F6-1B4C-AF06-C66AD97BA9FF}" type="slidenum">
              <a:rPr lang="de-DE" smtClean="0"/>
              <a:t>24</a:t>
            </a:fld>
            <a:endParaRPr lang="de-DE"/>
          </a:p>
        </p:txBody>
      </p:sp>
    </p:spTree>
    <p:extLst>
      <p:ext uri="{BB962C8B-B14F-4D97-AF65-F5344CB8AC3E}">
        <p14:creationId xmlns:p14="http://schemas.microsoft.com/office/powerpoint/2010/main" val="2199056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Grisel:</a:t>
            </a:r>
          </a:p>
        </p:txBody>
      </p:sp>
      <p:sp>
        <p:nvSpPr>
          <p:cNvPr id="4" name="Foliennummernplatzhalter 3"/>
          <p:cNvSpPr>
            <a:spLocks noGrp="1"/>
          </p:cNvSpPr>
          <p:nvPr>
            <p:ph type="sldNum" sz="quarter" idx="5"/>
          </p:nvPr>
        </p:nvSpPr>
        <p:spPr/>
        <p:txBody>
          <a:bodyPr/>
          <a:lstStyle/>
          <a:p>
            <a:fld id="{1544D737-41F6-1B4C-AF06-C66AD97BA9FF}" type="slidenum">
              <a:rPr lang="de-DE" smtClean="0"/>
              <a:t>25</a:t>
            </a:fld>
            <a:endParaRPr lang="de-DE"/>
          </a:p>
        </p:txBody>
      </p:sp>
    </p:spTree>
    <p:extLst>
      <p:ext uri="{BB962C8B-B14F-4D97-AF65-F5344CB8AC3E}">
        <p14:creationId xmlns:p14="http://schemas.microsoft.com/office/powerpoint/2010/main" val="3460238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C916B8-4FBB-8245-8D1D-73DE887FDC6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F5559CE0-D4C5-CD47-9D82-F20BA16BC4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7E01E1AE-AC87-3C4C-B757-04E9BC02215C}"/>
              </a:ext>
            </a:extLst>
          </p:cNvPr>
          <p:cNvSpPr>
            <a:spLocks noGrp="1"/>
          </p:cNvSpPr>
          <p:nvPr>
            <p:ph type="dt" sz="half" idx="10"/>
          </p:nvPr>
        </p:nvSpPr>
        <p:spPr/>
        <p:txBody>
          <a:bodyPr/>
          <a:lstStyle/>
          <a:p>
            <a:fld id="{DEAC2C92-3386-1043-A70A-B447CCB5FE88}" type="datetimeFigureOut">
              <a:rPr lang="de-DE" smtClean="0"/>
              <a:t>20.08.2026</a:t>
            </a:fld>
            <a:endParaRPr lang="de-DE"/>
          </a:p>
        </p:txBody>
      </p:sp>
      <p:sp>
        <p:nvSpPr>
          <p:cNvPr id="5" name="Fußzeilenplatzhalter 4">
            <a:extLst>
              <a:ext uri="{FF2B5EF4-FFF2-40B4-BE49-F238E27FC236}">
                <a16:creationId xmlns:a16="http://schemas.microsoft.com/office/drawing/2014/main" id="{904179B9-B449-854F-99AA-5FD839234E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127C2AB-CA68-6E4D-9513-9DF77664522D}"/>
              </a:ext>
            </a:extLst>
          </p:cNvPr>
          <p:cNvSpPr>
            <a:spLocks noGrp="1"/>
          </p:cNvSpPr>
          <p:nvPr>
            <p:ph type="sldNum" sz="quarter" idx="12"/>
          </p:nvPr>
        </p:nvSpPr>
        <p:spPr/>
        <p:txBody>
          <a:bodyPr/>
          <a:lstStyle/>
          <a:p>
            <a:fld id="{26229B7F-3E44-5B45-8984-80331CB0B6D5}" type="slidenum">
              <a:rPr lang="de-DE" smtClean="0"/>
              <a:t>‹Nr.›</a:t>
            </a:fld>
            <a:endParaRPr lang="de-DE"/>
          </a:p>
        </p:txBody>
      </p:sp>
    </p:spTree>
    <p:extLst>
      <p:ext uri="{BB962C8B-B14F-4D97-AF65-F5344CB8AC3E}">
        <p14:creationId xmlns:p14="http://schemas.microsoft.com/office/powerpoint/2010/main" val="664982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A8840C-372A-AB43-BC93-C11BE43F965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379AA8A4-D981-9241-B0A2-29E9E6ADAAD4}"/>
              </a:ext>
            </a:extLst>
          </p:cNvPr>
          <p:cNvSpPr>
            <a:spLocks noGrp="1"/>
          </p:cNvSpPr>
          <p:nvPr>
            <p:ph type="body" orient="vert" idx="1"/>
          </p:nvPr>
        </p:nvSpPr>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2BE8C7C2-E1D9-3447-ABC6-29D6D40839B9}"/>
              </a:ext>
            </a:extLst>
          </p:cNvPr>
          <p:cNvSpPr>
            <a:spLocks noGrp="1"/>
          </p:cNvSpPr>
          <p:nvPr>
            <p:ph type="dt" sz="half" idx="10"/>
          </p:nvPr>
        </p:nvSpPr>
        <p:spPr/>
        <p:txBody>
          <a:bodyPr/>
          <a:lstStyle/>
          <a:p>
            <a:fld id="{DEAC2C92-3386-1043-A70A-B447CCB5FE88}" type="datetimeFigureOut">
              <a:rPr lang="de-DE" smtClean="0"/>
              <a:t>20.08.2026</a:t>
            </a:fld>
            <a:endParaRPr lang="de-DE"/>
          </a:p>
        </p:txBody>
      </p:sp>
      <p:sp>
        <p:nvSpPr>
          <p:cNvPr id="5" name="Fußzeilenplatzhalter 4">
            <a:extLst>
              <a:ext uri="{FF2B5EF4-FFF2-40B4-BE49-F238E27FC236}">
                <a16:creationId xmlns:a16="http://schemas.microsoft.com/office/drawing/2014/main" id="{A7C6BFD7-C8C6-9F41-97B9-73945F07B6C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A828F82-6FA6-D446-A687-64B83CC16493}"/>
              </a:ext>
            </a:extLst>
          </p:cNvPr>
          <p:cNvSpPr>
            <a:spLocks noGrp="1"/>
          </p:cNvSpPr>
          <p:nvPr>
            <p:ph type="sldNum" sz="quarter" idx="12"/>
          </p:nvPr>
        </p:nvSpPr>
        <p:spPr/>
        <p:txBody>
          <a:bodyPr/>
          <a:lstStyle/>
          <a:p>
            <a:fld id="{26229B7F-3E44-5B45-8984-80331CB0B6D5}" type="slidenum">
              <a:rPr lang="de-DE" smtClean="0"/>
              <a:t>‹Nr.›</a:t>
            </a:fld>
            <a:endParaRPr lang="de-DE"/>
          </a:p>
        </p:txBody>
      </p:sp>
    </p:spTree>
    <p:extLst>
      <p:ext uri="{BB962C8B-B14F-4D97-AF65-F5344CB8AC3E}">
        <p14:creationId xmlns:p14="http://schemas.microsoft.com/office/powerpoint/2010/main" val="2830186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79898E9-69FD-A24B-B523-E1AA0ED03063}"/>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F80C1B12-E691-4E46-89D6-BD4A941BA712}"/>
              </a:ext>
            </a:extLst>
          </p:cNvPr>
          <p:cNvSpPr>
            <a:spLocks noGrp="1"/>
          </p:cNvSpPr>
          <p:nvPr>
            <p:ph type="body" orient="vert" idx="1"/>
          </p:nvPr>
        </p:nvSpPr>
        <p:spPr>
          <a:xfrm>
            <a:off x="838200" y="365125"/>
            <a:ext cx="7734300" cy="5811838"/>
          </a:xfrm>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2A99189B-AD98-704E-9237-5F23DC14CC84}"/>
              </a:ext>
            </a:extLst>
          </p:cNvPr>
          <p:cNvSpPr>
            <a:spLocks noGrp="1"/>
          </p:cNvSpPr>
          <p:nvPr>
            <p:ph type="dt" sz="half" idx="10"/>
          </p:nvPr>
        </p:nvSpPr>
        <p:spPr/>
        <p:txBody>
          <a:bodyPr/>
          <a:lstStyle/>
          <a:p>
            <a:fld id="{DEAC2C92-3386-1043-A70A-B447CCB5FE88}" type="datetimeFigureOut">
              <a:rPr lang="de-DE" smtClean="0"/>
              <a:t>20.08.2026</a:t>
            </a:fld>
            <a:endParaRPr lang="de-DE"/>
          </a:p>
        </p:txBody>
      </p:sp>
      <p:sp>
        <p:nvSpPr>
          <p:cNvPr id="5" name="Fußzeilenplatzhalter 4">
            <a:extLst>
              <a:ext uri="{FF2B5EF4-FFF2-40B4-BE49-F238E27FC236}">
                <a16:creationId xmlns:a16="http://schemas.microsoft.com/office/drawing/2014/main" id="{40B1536D-15A1-EC43-AFA1-BC9D6ACAE55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1DD5A7E-1172-BC40-B702-C9496C0764E6}"/>
              </a:ext>
            </a:extLst>
          </p:cNvPr>
          <p:cNvSpPr>
            <a:spLocks noGrp="1"/>
          </p:cNvSpPr>
          <p:nvPr>
            <p:ph type="sldNum" sz="quarter" idx="12"/>
          </p:nvPr>
        </p:nvSpPr>
        <p:spPr/>
        <p:txBody>
          <a:bodyPr/>
          <a:lstStyle/>
          <a:p>
            <a:fld id="{26229B7F-3E44-5B45-8984-80331CB0B6D5}" type="slidenum">
              <a:rPr lang="de-DE" smtClean="0"/>
              <a:t>‹Nr.›</a:t>
            </a:fld>
            <a:endParaRPr lang="de-DE"/>
          </a:p>
        </p:txBody>
      </p:sp>
    </p:spTree>
    <p:extLst>
      <p:ext uri="{BB962C8B-B14F-4D97-AF65-F5344CB8AC3E}">
        <p14:creationId xmlns:p14="http://schemas.microsoft.com/office/powerpoint/2010/main" val="1139176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55194B-B63F-6B48-B805-9B9CC4BFD3C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37C79E9-B150-E149-997F-33F56DBB613B}"/>
              </a:ext>
            </a:extLst>
          </p:cNvPr>
          <p:cNvSpPr>
            <a:spLocks noGrp="1"/>
          </p:cNvSpPr>
          <p:nvPr>
            <p:ph idx="1"/>
          </p:nvPr>
        </p:nvSpPr>
        <p:spPr/>
        <p:txBody>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80C75E25-A6F6-7B4D-8BF8-88E9ED969309}"/>
              </a:ext>
            </a:extLst>
          </p:cNvPr>
          <p:cNvSpPr>
            <a:spLocks noGrp="1"/>
          </p:cNvSpPr>
          <p:nvPr>
            <p:ph type="dt" sz="half" idx="10"/>
          </p:nvPr>
        </p:nvSpPr>
        <p:spPr/>
        <p:txBody>
          <a:bodyPr/>
          <a:lstStyle/>
          <a:p>
            <a:fld id="{DEAC2C92-3386-1043-A70A-B447CCB5FE88}" type="datetimeFigureOut">
              <a:rPr lang="de-DE" smtClean="0"/>
              <a:t>20.08.2026</a:t>
            </a:fld>
            <a:endParaRPr lang="de-DE"/>
          </a:p>
        </p:txBody>
      </p:sp>
      <p:sp>
        <p:nvSpPr>
          <p:cNvPr id="5" name="Fußzeilenplatzhalter 4">
            <a:extLst>
              <a:ext uri="{FF2B5EF4-FFF2-40B4-BE49-F238E27FC236}">
                <a16:creationId xmlns:a16="http://schemas.microsoft.com/office/drawing/2014/main" id="{4DCF9428-A73E-EF45-97C2-9FC6D00ED1E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316C457-9D61-7841-8737-A36250575D5C}"/>
              </a:ext>
            </a:extLst>
          </p:cNvPr>
          <p:cNvSpPr>
            <a:spLocks noGrp="1"/>
          </p:cNvSpPr>
          <p:nvPr>
            <p:ph type="sldNum" sz="quarter" idx="12"/>
          </p:nvPr>
        </p:nvSpPr>
        <p:spPr/>
        <p:txBody>
          <a:bodyPr/>
          <a:lstStyle/>
          <a:p>
            <a:fld id="{26229B7F-3E44-5B45-8984-80331CB0B6D5}" type="slidenum">
              <a:rPr lang="de-DE" smtClean="0"/>
              <a:t>‹Nr.›</a:t>
            </a:fld>
            <a:endParaRPr lang="de-DE"/>
          </a:p>
        </p:txBody>
      </p:sp>
    </p:spTree>
    <p:extLst>
      <p:ext uri="{BB962C8B-B14F-4D97-AF65-F5344CB8AC3E}">
        <p14:creationId xmlns:p14="http://schemas.microsoft.com/office/powerpoint/2010/main" val="4230452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AAF725-D909-BB45-A02D-3453722AD27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DB981061-1B50-3E4A-A5C3-7D74C019C1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BF4172EB-AC58-154A-8BD5-25BE1AA8338F}"/>
              </a:ext>
            </a:extLst>
          </p:cNvPr>
          <p:cNvSpPr>
            <a:spLocks noGrp="1"/>
          </p:cNvSpPr>
          <p:nvPr>
            <p:ph type="dt" sz="half" idx="10"/>
          </p:nvPr>
        </p:nvSpPr>
        <p:spPr/>
        <p:txBody>
          <a:bodyPr/>
          <a:lstStyle/>
          <a:p>
            <a:fld id="{DEAC2C92-3386-1043-A70A-B447CCB5FE88}" type="datetimeFigureOut">
              <a:rPr lang="de-DE" smtClean="0"/>
              <a:t>20.08.2026</a:t>
            </a:fld>
            <a:endParaRPr lang="de-DE"/>
          </a:p>
        </p:txBody>
      </p:sp>
      <p:sp>
        <p:nvSpPr>
          <p:cNvPr id="5" name="Fußzeilenplatzhalter 4">
            <a:extLst>
              <a:ext uri="{FF2B5EF4-FFF2-40B4-BE49-F238E27FC236}">
                <a16:creationId xmlns:a16="http://schemas.microsoft.com/office/drawing/2014/main" id="{56D95591-3CAF-094E-B2D7-3A8807C109E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22C284B-3816-AF41-9852-8505AB9E8A93}"/>
              </a:ext>
            </a:extLst>
          </p:cNvPr>
          <p:cNvSpPr>
            <a:spLocks noGrp="1"/>
          </p:cNvSpPr>
          <p:nvPr>
            <p:ph type="sldNum" sz="quarter" idx="12"/>
          </p:nvPr>
        </p:nvSpPr>
        <p:spPr/>
        <p:txBody>
          <a:bodyPr/>
          <a:lstStyle/>
          <a:p>
            <a:fld id="{26229B7F-3E44-5B45-8984-80331CB0B6D5}" type="slidenum">
              <a:rPr lang="de-DE" smtClean="0"/>
              <a:t>‹Nr.›</a:t>
            </a:fld>
            <a:endParaRPr lang="de-DE"/>
          </a:p>
        </p:txBody>
      </p:sp>
    </p:spTree>
    <p:extLst>
      <p:ext uri="{BB962C8B-B14F-4D97-AF65-F5344CB8AC3E}">
        <p14:creationId xmlns:p14="http://schemas.microsoft.com/office/powerpoint/2010/main" val="1230092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B56D24-611A-9A4B-AFE8-87AAC19D6E8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C7A12EDC-7534-A34F-ACBC-D1F042639ACD}"/>
              </a:ext>
            </a:extLst>
          </p:cNvPr>
          <p:cNvSpPr>
            <a:spLocks noGrp="1"/>
          </p:cNvSpPr>
          <p:nvPr>
            <p:ph sz="half" idx="1"/>
          </p:nvPr>
        </p:nvSpPr>
        <p:spPr>
          <a:xfrm>
            <a:off x="838200" y="1825625"/>
            <a:ext cx="5181600" cy="4351338"/>
          </a:xfrm>
        </p:spPr>
        <p:txBody>
          <a:body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2800909E-555F-0B4A-8464-B5BCC1503BE7}"/>
              </a:ext>
            </a:extLst>
          </p:cNvPr>
          <p:cNvSpPr>
            <a:spLocks noGrp="1"/>
          </p:cNvSpPr>
          <p:nvPr>
            <p:ph sz="half" idx="2"/>
          </p:nvPr>
        </p:nvSpPr>
        <p:spPr>
          <a:xfrm>
            <a:off x="6172200" y="1825625"/>
            <a:ext cx="5181600" cy="4351338"/>
          </a:xfrm>
        </p:spPr>
        <p:txBody>
          <a:body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A352741B-1289-434A-A0C1-0909D7B7EFA0}"/>
              </a:ext>
            </a:extLst>
          </p:cNvPr>
          <p:cNvSpPr>
            <a:spLocks noGrp="1"/>
          </p:cNvSpPr>
          <p:nvPr>
            <p:ph type="dt" sz="half" idx="10"/>
          </p:nvPr>
        </p:nvSpPr>
        <p:spPr/>
        <p:txBody>
          <a:bodyPr/>
          <a:lstStyle/>
          <a:p>
            <a:fld id="{DEAC2C92-3386-1043-A70A-B447CCB5FE88}" type="datetimeFigureOut">
              <a:rPr lang="de-DE" smtClean="0"/>
              <a:t>20.08.2026</a:t>
            </a:fld>
            <a:endParaRPr lang="de-DE"/>
          </a:p>
        </p:txBody>
      </p:sp>
      <p:sp>
        <p:nvSpPr>
          <p:cNvPr id="6" name="Fußzeilenplatzhalter 5">
            <a:extLst>
              <a:ext uri="{FF2B5EF4-FFF2-40B4-BE49-F238E27FC236}">
                <a16:creationId xmlns:a16="http://schemas.microsoft.com/office/drawing/2014/main" id="{3A8DD5E6-BC05-C049-93D8-0BAD3F0EBD9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C3EC522-39DD-6B49-895D-7EEAAE966A73}"/>
              </a:ext>
            </a:extLst>
          </p:cNvPr>
          <p:cNvSpPr>
            <a:spLocks noGrp="1"/>
          </p:cNvSpPr>
          <p:nvPr>
            <p:ph type="sldNum" sz="quarter" idx="12"/>
          </p:nvPr>
        </p:nvSpPr>
        <p:spPr/>
        <p:txBody>
          <a:bodyPr/>
          <a:lstStyle/>
          <a:p>
            <a:fld id="{26229B7F-3E44-5B45-8984-80331CB0B6D5}" type="slidenum">
              <a:rPr lang="de-DE" smtClean="0"/>
              <a:t>‹Nr.›</a:t>
            </a:fld>
            <a:endParaRPr lang="de-DE"/>
          </a:p>
        </p:txBody>
      </p:sp>
    </p:spTree>
    <p:extLst>
      <p:ext uri="{BB962C8B-B14F-4D97-AF65-F5344CB8AC3E}">
        <p14:creationId xmlns:p14="http://schemas.microsoft.com/office/powerpoint/2010/main" val="169186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86600B-F014-F84B-A6F9-47408502A1E6}"/>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C2F9649E-D28D-D049-8E82-C4B7260243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8060B636-BE1E-364A-969A-38A43C2A3207}"/>
              </a:ext>
            </a:extLst>
          </p:cNvPr>
          <p:cNvSpPr>
            <a:spLocks noGrp="1"/>
          </p:cNvSpPr>
          <p:nvPr>
            <p:ph sz="half" idx="2"/>
          </p:nvPr>
        </p:nvSpPr>
        <p:spPr>
          <a:xfrm>
            <a:off x="839788" y="2505075"/>
            <a:ext cx="5157787" cy="3684588"/>
          </a:xfrm>
        </p:spPr>
        <p:txBody>
          <a:bodyPr/>
          <a:lstStyle/>
          <a:p>
            <a:r>
              <a:rPr lang="de-DE"/>
              <a:t>Mastertextformat bearbeiten
Zweite Ebene
Dritte Ebene
Vierte Ebene
Fünfte Ebene</a:t>
            </a:r>
          </a:p>
        </p:txBody>
      </p:sp>
      <p:sp>
        <p:nvSpPr>
          <p:cNvPr id="5" name="Textplatzhalter 4">
            <a:extLst>
              <a:ext uri="{FF2B5EF4-FFF2-40B4-BE49-F238E27FC236}">
                <a16:creationId xmlns:a16="http://schemas.microsoft.com/office/drawing/2014/main" id="{F3A0CB20-646E-4849-9601-F09F684AD3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6" name="Inhaltsplatzhalter 5">
            <a:extLst>
              <a:ext uri="{FF2B5EF4-FFF2-40B4-BE49-F238E27FC236}">
                <a16:creationId xmlns:a16="http://schemas.microsoft.com/office/drawing/2014/main" id="{84252635-F278-204B-9700-BEAF880961AA}"/>
              </a:ext>
            </a:extLst>
          </p:cNvPr>
          <p:cNvSpPr>
            <a:spLocks noGrp="1"/>
          </p:cNvSpPr>
          <p:nvPr>
            <p:ph sz="quarter" idx="4"/>
          </p:nvPr>
        </p:nvSpPr>
        <p:spPr>
          <a:xfrm>
            <a:off x="6172200" y="2505075"/>
            <a:ext cx="5183188" cy="3684588"/>
          </a:xfrm>
        </p:spPr>
        <p:txBody>
          <a:bodyPr/>
          <a:lstStyle/>
          <a:p>
            <a:r>
              <a:rPr lang="de-DE"/>
              <a:t>Mastertextformat bearbeiten
Zweite Ebene
Dritte Ebene
Vierte Ebene
Fünfte Ebene</a:t>
            </a:r>
          </a:p>
        </p:txBody>
      </p:sp>
      <p:sp>
        <p:nvSpPr>
          <p:cNvPr id="7" name="Datumsplatzhalter 6">
            <a:extLst>
              <a:ext uri="{FF2B5EF4-FFF2-40B4-BE49-F238E27FC236}">
                <a16:creationId xmlns:a16="http://schemas.microsoft.com/office/drawing/2014/main" id="{F860B186-C683-A748-A5CC-D4C7D2970477}"/>
              </a:ext>
            </a:extLst>
          </p:cNvPr>
          <p:cNvSpPr>
            <a:spLocks noGrp="1"/>
          </p:cNvSpPr>
          <p:nvPr>
            <p:ph type="dt" sz="half" idx="10"/>
          </p:nvPr>
        </p:nvSpPr>
        <p:spPr/>
        <p:txBody>
          <a:bodyPr/>
          <a:lstStyle/>
          <a:p>
            <a:fld id="{DEAC2C92-3386-1043-A70A-B447CCB5FE88}" type="datetimeFigureOut">
              <a:rPr lang="de-DE" smtClean="0"/>
              <a:t>20.08.2026</a:t>
            </a:fld>
            <a:endParaRPr lang="de-DE"/>
          </a:p>
        </p:txBody>
      </p:sp>
      <p:sp>
        <p:nvSpPr>
          <p:cNvPr id="8" name="Fußzeilenplatzhalter 7">
            <a:extLst>
              <a:ext uri="{FF2B5EF4-FFF2-40B4-BE49-F238E27FC236}">
                <a16:creationId xmlns:a16="http://schemas.microsoft.com/office/drawing/2014/main" id="{A8BD226D-3E45-A24D-A61C-C93CE223B0E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37232214-467D-2946-8CCE-4E50B61D80A2}"/>
              </a:ext>
            </a:extLst>
          </p:cNvPr>
          <p:cNvSpPr>
            <a:spLocks noGrp="1"/>
          </p:cNvSpPr>
          <p:nvPr>
            <p:ph type="sldNum" sz="quarter" idx="12"/>
          </p:nvPr>
        </p:nvSpPr>
        <p:spPr/>
        <p:txBody>
          <a:bodyPr/>
          <a:lstStyle/>
          <a:p>
            <a:fld id="{26229B7F-3E44-5B45-8984-80331CB0B6D5}" type="slidenum">
              <a:rPr lang="de-DE" smtClean="0"/>
              <a:t>‹Nr.›</a:t>
            </a:fld>
            <a:endParaRPr lang="de-DE"/>
          </a:p>
        </p:txBody>
      </p:sp>
    </p:spTree>
    <p:extLst>
      <p:ext uri="{BB962C8B-B14F-4D97-AF65-F5344CB8AC3E}">
        <p14:creationId xmlns:p14="http://schemas.microsoft.com/office/powerpoint/2010/main" val="606713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67317A-45BE-484E-8210-E94C8EA12EC0}"/>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BDA38E7-9DBD-DE4A-9ECF-936574079903}"/>
              </a:ext>
            </a:extLst>
          </p:cNvPr>
          <p:cNvSpPr>
            <a:spLocks noGrp="1"/>
          </p:cNvSpPr>
          <p:nvPr>
            <p:ph type="dt" sz="half" idx="10"/>
          </p:nvPr>
        </p:nvSpPr>
        <p:spPr/>
        <p:txBody>
          <a:bodyPr/>
          <a:lstStyle/>
          <a:p>
            <a:fld id="{DEAC2C92-3386-1043-A70A-B447CCB5FE88}" type="datetimeFigureOut">
              <a:rPr lang="de-DE" smtClean="0"/>
              <a:t>20.08.2026</a:t>
            </a:fld>
            <a:endParaRPr lang="de-DE"/>
          </a:p>
        </p:txBody>
      </p:sp>
      <p:sp>
        <p:nvSpPr>
          <p:cNvPr id="4" name="Fußzeilenplatzhalter 3">
            <a:extLst>
              <a:ext uri="{FF2B5EF4-FFF2-40B4-BE49-F238E27FC236}">
                <a16:creationId xmlns:a16="http://schemas.microsoft.com/office/drawing/2014/main" id="{81FAF7DE-63F5-074A-B415-1F85931F250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0E4E405-55B6-0A49-9216-B68E59EC118E}"/>
              </a:ext>
            </a:extLst>
          </p:cNvPr>
          <p:cNvSpPr>
            <a:spLocks noGrp="1"/>
          </p:cNvSpPr>
          <p:nvPr>
            <p:ph type="sldNum" sz="quarter" idx="12"/>
          </p:nvPr>
        </p:nvSpPr>
        <p:spPr/>
        <p:txBody>
          <a:bodyPr/>
          <a:lstStyle/>
          <a:p>
            <a:fld id="{26229B7F-3E44-5B45-8984-80331CB0B6D5}" type="slidenum">
              <a:rPr lang="de-DE" smtClean="0"/>
              <a:t>‹Nr.›</a:t>
            </a:fld>
            <a:endParaRPr lang="de-DE"/>
          </a:p>
        </p:txBody>
      </p:sp>
    </p:spTree>
    <p:extLst>
      <p:ext uri="{BB962C8B-B14F-4D97-AF65-F5344CB8AC3E}">
        <p14:creationId xmlns:p14="http://schemas.microsoft.com/office/powerpoint/2010/main" val="744777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093EB06-3111-E34D-BFC9-1ABBDD6C7FD0}"/>
              </a:ext>
            </a:extLst>
          </p:cNvPr>
          <p:cNvSpPr>
            <a:spLocks noGrp="1"/>
          </p:cNvSpPr>
          <p:nvPr>
            <p:ph type="dt" sz="half" idx="10"/>
          </p:nvPr>
        </p:nvSpPr>
        <p:spPr/>
        <p:txBody>
          <a:bodyPr/>
          <a:lstStyle/>
          <a:p>
            <a:fld id="{DEAC2C92-3386-1043-A70A-B447CCB5FE88}" type="datetimeFigureOut">
              <a:rPr lang="de-DE" smtClean="0"/>
              <a:t>20.08.2026</a:t>
            </a:fld>
            <a:endParaRPr lang="de-DE"/>
          </a:p>
        </p:txBody>
      </p:sp>
      <p:sp>
        <p:nvSpPr>
          <p:cNvPr id="3" name="Fußzeilenplatzhalter 2">
            <a:extLst>
              <a:ext uri="{FF2B5EF4-FFF2-40B4-BE49-F238E27FC236}">
                <a16:creationId xmlns:a16="http://schemas.microsoft.com/office/drawing/2014/main" id="{67F54F99-86E2-8643-B8CD-6AAB2A294E78}"/>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2FB2CB2B-365A-E049-B578-6DC5BA049F74}"/>
              </a:ext>
            </a:extLst>
          </p:cNvPr>
          <p:cNvSpPr>
            <a:spLocks noGrp="1"/>
          </p:cNvSpPr>
          <p:nvPr>
            <p:ph type="sldNum" sz="quarter" idx="12"/>
          </p:nvPr>
        </p:nvSpPr>
        <p:spPr/>
        <p:txBody>
          <a:bodyPr/>
          <a:lstStyle/>
          <a:p>
            <a:fld id="{26229B7F-3E44-5B45-8984-80331CB0B6D5}" type="slidenum">
              <a:rPr lang="de-DE" smtClean="0"/>
              <a:t>‹Nr.›</a:t>
            </a:fld>
            <a:endParaRPr lang="de-DE"/>
          </a:p>
        </p:txBody>
      </p:sp>
    </p:spTree>
    <p:extLst>
      <p:ext uri="{BB962C8B-B14F-4D97-AF65-F5344CB8AC3E}">
        <p14:creationId xmlns:p14="http://schemas.microsoft.com/office/powerpoint/2010/main" val="1042012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30F816-3395-3C46-AB71-6F15128F28A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86D59FC7-885C-004F-9E15-E8A93FEC8E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de-DE"/>
              <a:t>Mastertextformat bearbeiten
Zweite Ebene
Dritte Ebene
Vierte Ebene
Fünfte Ebene</a:t>
            </a:r>
          </a:p>
        </p:txBody>
      </p:sp>
      <p:sp>
        <p:nvSpPr>
          <p:cNvPr id="4" name="Textplatzhalter 3">
            <a:extLst>
              <a:ext uri="{FF2B5EF4-FFF2-40B4-BE49-F238E27FC236}">
                <a16:creationId xmlns:a16="http://schemas.microsoft.com/office/drawing/2014/main" id="{01167244-9DE7-E541-BE87-E4920EEAB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07FF373A-EFFF-D64D-97F3-4CC7E56B2F2D}"/>
              </a:ext>
            </a:extLst>
          </p:cNvPr>
          <p:cNvSpPr>
            <a:spLocks noGrp="1"/>
          </p:cNvSpPr>
          <p:nvPr>
            <p:ph type="dt" sz="half" idx="10"/>
          </p:nvPr>
        </p:nvSpPr>
        <p:spPr/>
        <p:txBody>
          <a:bodyPr/>
          <a:lstStyle/>
          <a:p>
            <a:fld id="{DEAC2C92-3386-1043-A70A-B447CCB5FE88}" type="datetimeFigureOut">
              <a:rPr lang="de-DE" smtClean="0"/>
              <a:t>20.08.2026</a:t>
            </a:fld>
            <a:endParaRPr lang="de-DE"/>
          </a:p>
        </p:txBody>
      </p:sp>
      <p:sp>
        <p:nvSpPr>
          <p:cNvPr id="6" name="Fußzeilenplatzhalter 5">
            <a:extLst>
              <a:ext uri="{FF2B5EF4-FFF2-40B4-BE49-F238E27FC236}">
                <a16:creationId xmlns:a16="http://schemas.microsoft.com/office/drawing/2014/main" id="{04F4B553-8E1D-9D4A-9AF6-ACA8DF4063D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2514126-17E1-CC44-A11D-65AF02CF6018}"/>
              </a:ext>
            </a:extLst>
          </p:cNvPr>
          <p:cNvSpPr>
            <a:spLocks noGrp="1"/>
          </p:cNvSpPr>
          <p:nvPr>
            <p:ph type="sldNum" sz="quarter" idx="12"/>
          </p:nvPr>
        </p:nvSpPr>
        <p:spPr/>
        <p:txBody>
          <a:bodyPr/>
          <a:lstStyle/>
          <a:p>
            <a:fld id="{26229B7F-3E44-5B45-8984-80331CB0B6D5}" type="slidenum">
              <a:rPr lang="de-DE" smtClean="0"/>
              <a:t>‹Nr.›</a:t>
            </a:fld>
            <a:endParaRPr lang="de-DE"/>
          </a:p>
        </p:txBody>
      </p:sp>
    </p:spTree>
    <p:extLst>
      <p:ext uri="{BB962C8B-B14F-4D97-AF65-F5344CB8AC3E}">
        <p14:creationId xmlns:p14="http://schemas.microsoft.com/office/powerpoint/2010/main" val="1066819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8AE087-065E-3E4A-817B-56B7E3F41FB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E4F7A4C8-8961-B348-B196-75C80D164D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E165CA6-22B0-A24F-9EA9-D8BE3A58FB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6E83C984-F18C-744D-878A-6E896664CBBD}"/>
              </a:ext>
            </a:extLst>
          </p:cNvPr>
          <p:cNvSpPr>
            <a:spLocks noGrp="1"/>
          </p:cNvSpPr>
          <p:nvPr>
            <p:ph type="dt" sz="half" idx="10"/>
          </p:nvPr>
        </p:nvSpPr>
        <p:spPr/>
        <p:txBody>
          <a:bodyPr/>
          <a:lstStyle/>
          <a:p>
            <a:fld id="{DEAC2C92-3386-1043-A70A-B447CCB5FE88}" type="datetimeFigureOut">
              <a:rPr lang="de-DE" smtClean="0"/>
              <a:t>20.08.2026</a:t>
            </a:fld>
            <a:endParaRPr lang="de-DE"/>
          </a:p>
        </p:txBody>
      </p:sp>
      <p:sp>
        <p:nvSpPr>
          <p:cNvPr id="6" name="Fußzeilenplatzhalter 5">
            <a:extLst>
              <a:ext uri="{FF2B5EF4-FFF2-40B4-BE49-F238E27FC236}">
                <a16:creationId xmlns:a16="http://schemas.microsoft.com/office/drawing/2014/main" id="{1B463694-F275-E44C-8207-0AB23C801E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DCC2F50-7D78-A144-A26E-F5B845E3ACF8}"/>
              </a:ext>
            </a:extLst>
          </p:cNvPr>
          <p:cNvSpPr>
            <a:spLocks noGrp="1"/>
          </p:cNvSpPr>
          <p:nvPr>
            <p:ph type="sldNum" sz="quarter" idx="12"/>
          </p:nvPr>
        </p:nvSpPr>
        <p:spPr/>
        <p:txBody>
          <a:bodyPr/>
          <a:lstStyle/>
          <a:p>
            <a:fld id="{26229B7F-3E44-5B45-8984-80331CB0B6D5}" type="slidenum">
              <a:rPr lang="de-DE" smtClean="0"/>
              <a:t>‹Nr.›</a:t>
            </a:fld>
            <a:endParaRPr lang="de-DE"/>
          </a:p>
        </p:txBody>
      </p:sp>
    </p:spTree>
    <p:extLst>
      <p:ext uri="{BB962C8B-B14F-4D97-AF65-F5344CB8AC3E}">
        <p14:creationId xmlns:p14="http://schemas.microsoft.com/office/powerpoint/2010/main" val="339134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F91310D-B729-0F45-99FD-3FE65BC1DD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DA911579-65D1-6A42-9F9D-7BD2BF08A0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15BB855F-20C8-3B4D-AF45-C7F4C05A7B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AC2C92-3386-1043-A70A-B447CCB5FE88}" type="datetimeFigureOut">
              <a:rPr lang="de-DE" smtClean="0"/>
              <a:t>20.08.2026</a:t>
            </a:fld>
            <a:endParaRPr lang="de-DE"/>
          </a:p>
        </p:txBody>
      </p:sp>
      <p:sp>
        <p:nvSpPr>
          <p:cNvPr id="5" name="Fußzeilenplatzhalter 4">
            <a:extLst>
              <a:ext uri="{FF2B5EF4-FFF2-40B4-BE49-F238E27FC236}">
                <a16:creationId xmlns:a16="http://schemas.microsoft.com/office/drawing/2014/main" id="{05AFC7BE-24E0-1149-9C3A-76C0693D98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AF4796AB-2819-5F47-8C90-4D2E583ECC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229B7F-3E44-5B45-8984-80331CB0B6D5}" type="slidenum">
              <a:rPr lang="de-DE" smtClean="0"/>
              <a:t>‹Nr.›</a:t>
            </a:fld>
            <a:endParaRPr lang="de-DE"/>
          </a:p>
        </p:txBody>
      </p:sp>
    </p:spTree>
    <p:extLst>
      <p:ext uri="{BB962C8B-B14F-4D97-AF65-F5344CB8AC3E}">
        <p14:creationId xmlns:p14="http://schemas.microsoft.com/office/powerpoint/2010/main" val="3845346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5.jpg"/><Relationship Id="rId7" Type="http://schemas.openxmlformats.org/officeDocument/2006/relationships/diagramData" Target="../diagrams/data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jpg"/><Relationship Id="rId11" Type="http://schemas.microsoft.com/office/2007/relationships/diagramDrawing" Target="../diagrams/drawing1.xml"/><Relationship Id="rId5" Type="http://schemas.openxmlformats.org/officeDocument/2006/relationships/image" Target="../media/image7.jpg"/><Relationship Id="rId10" Type="http://schemas.openxmlformats.org/officeDocument/2006/relationships/diagramColors" Target="../diagrams/colors1.xml"/><Relationship Id="rId4" Type="http://schemas.openxmlformats.org/officeDocument/2006/relationships/image" Target="../media/image6.jpg"/><Relationship Id="rId9"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www.tagesstern.ch/fehraltorf/angebot/"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hyperlink" Target="https://www.tfzo.ch/eltern/betreuungsplatz-finden/"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hyperlink" Target="mailto:vorstand@elternforum-fehraltorf.ch"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tif"/></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tif"/></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tif"/></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tif"/></Relationships>
</file>

<file path=ppt/slides/_rels/slide26.xml.rels><?xml version="1.0" encoding="UTF-8" standalone="yes"?>
<Relationships xmlns="http://schemas.openxmlformats.org/package/2006/relationships"><Relationship Id="rId3" Type="http://schemas.openxmlformats.org/officeDocument/2006/relationships/image" Target="../media/image15.t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ti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tif"/><Relationship Id="rId4" Type="http://schemas.openxmlformats.org/officeDocument/2006/relationships/image" Target="../media/image18.ti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schulefehraltorf.ch/home.html"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FDE44A-88F6-1645-B1AC-C0C3E9D5E18A}"/>
              </a:ext>
            </a:extLst>
          </p:cNvPr>
          <p:cNvSpPr>
            <a:spLocks noGrp="1"/>
          </p:cNvSpPr>
          <p:nvPr>
            <p:ph type="ctrTitle"/>
          </p:nvPr>
        </p:nvSpPr>
        <p:spPr>
          <a:xfrm>
            <a:off x="1372157" y="2256932"/>
            <a:ext cx="9673771" cy="2494340"/>
          </a:xfrm>
        </p:spPr>
        <p:txBody>
          <a:bodyPr anchor="ctr">
            <a:noAutofit/>
          </a:bodyPr>
          <a:lstStyle/>
          <a:p>
            <a:r>
              <a:rPr lang="de-DE" sz="5400" b="1" dirty="0">
                <a:solidFill>
                  <a:srgbClr val="003150"/>
                </a:solidFill>
                <a:latin typeface="Century Gothic" panose="020B0502020202020204" pitchFamily="34" charset="0"/>
              </a:rPr>
              <a:t>Herzlich Willkommen</a:t>
            </a:r>
            <a:br>
              <a:rPr lang="de-DE" sz="4400" dirty="0">
                <a:solidFill>
                  <a:srgbClr val="003150"/>
                </a:solidFill>
                <a:latin typeface="Century Gothic" panose="020B0502020202020204" pitchFamily="34" charset="0"/>
              </a:rPr>
            </a:br>
            <a:br>
              <a:rPr lang="de-DE" sz="4400" dirty="0">
                <a:solidFill>
                  <a:srgbClr val="003150"/>
                </a:solidFill>
                <a:latin typeface="Century Gothic" panose="020B0502020202020204" pitchFamily="34" charset="0"/>
              </a:rPr>
            </a:br>
            <a:r>
              <a:rPr lang="de-CH" sz="4400" dirty="0">
                <a:solidFill>
                  <a:srgbClr val="003150"/>
                </a:solidFill>
                <a:latin typeface="Century Gothic" panose="020B0502020202020204" pitchFamily="34" charset="0"/>
              </a:rPr>
              <a:t>Zum allgemeinen Teil des Elternabends der 1. Klassen</a:t>
            </a:r>
            <a:endParaRPr lang="de-DE" sz="4400" dirty="0">
              <a:solidFill>
                <a:srgbClr val="003150"/>
              </a:solidFill>
              <a:latin typeface="Century Gothic" panose="020B0502020202020204" pitchFamily="34" charset="0"/>
            </a:endParaRPr>
          </a:p>
        </p:txBody>
      </p:sp>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2"/>
          <a:stretch>
            <a:fillRect/>
          </a:stretch>
        </p:blipFill>
        <p:spPr>
          <a:xfrm>
            <a:off x="7968343" y="25736"/>
            <a:ext cx="4223657" cy="1711102"/>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 1">
            <a:extLst>
              <a:ext uri="{FF2B5EF4-FFF2-40B4-BE49-F238E27FC236}">
                <a16:creationId xmlns:a16="http://schemas.microsoft.com/office/drawing/2014/main" id="{980E2784-F2E3-C340-BA54-577902B1B649}"/>
              </a:ext>
            </a:extLst>
          </p:cNvPr>
          <p:cNvSpPr txBox="1">
            <a:spLocks/>
          </p:cNvSpPr>
          <p:nvPr/>
        </p:nvSpPr>
        <p:spPr>
          <a:xfrm>
            <a:off x="2111829" y="2226400"/>
            <a:ext cx="4672148" cy="66458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de-DE" sz="3200" dirty="0">
              <a:solidFill>
                <a:srgbClr val="003150"/>
              </a:solidFill>
              <a:latin typeface="Century Gothic" panose="020B0502020202020204" pitchFamily="34" charset="0"/>
            </a:endParaRPr>
          </a:p>
        </p:txBody>
      </p:sp>
    </p:spTree>
    <p:extLst>
      <p:ext uri="{BB962C8B-B14F-4D97-AF65-F5344CB8AC3E}">
        <p14:creationId xmlns:p14="http://schemas.microsoft.com/office/powerpoint/2010/main" val="3948837835"/>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F7A3111-1554-4B29-BCEF-38B8027FD7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6225" y="718611"/>
            <a:ext cx="3953334" cy="2630764"/>
          </a:xfrm>
          <a:prstGeom prst="rect">
            <a:avLst/>
          </a:prstGeom>
          <a:solidFill>
            <a:srgbClr val="FF0000"/>
          </a:solidFill>
          <a:ln>
            <a:solidFill>
              <a:srgbClr val="FF0000"/>
            </a:solidFill>
          </a:ln>
        </p:spPr>
      </p:pic>
      <p:pic>
        <p:nvPicPr>
          <p:cNvPr id="5" name="Grafik 4">
            <a:extLst>
              <a:ext uri="{FF2B5EF4-FFF2-40B4-BE49-F238E27FC236}">
                <a16:creationId xmlns:a16="http://schemas.microsoft.com/office/drawing/2014/main" id="{B19123E4-EBD9-4731-9110-B5C4F8B38C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7948" y="718611"/>
            <a:ext cx="3953333" cy="2630764"/>
          </a:xfrm>
          <a:prstGeom prst="rect">
            <a:avLst/>
          </a:prstGeom>
        </p:spPr>
      </p:pic>
      <p:pic>
        <p:nvPicPr>
          <p:cNvPr id="7" name="Grafik 6">
            <a:extLst>
              <a:ext uri="{FF2B5EF4-FFF2-40B4-BE49-F238E27FC236}">
                <a16:creationId xmlns:a16="http://schemas.microsoft.com/office/drawing/2014/main" id="{E9A6EC38-4F84-40AD-A416-CA6B27F036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6225" y="3748218"/>
            <a:ext cx="3953334" cy="2630764"/>
          </a:xfrm>
          <a:prstGeom prst="rect">
            <a:avLst/>
          </a:prstGeom>
        </p:spPr>
      </p:pic>
      <p:pic>
        <p:nvPicPr>
          <p:cNvPr id="9" name="Grafik 8">
            <a:extLst>
              <a:ext uri="{FF2B5EF4-FFF2-40B4-BE49-F238E27FC236}">
                <a16:creationId xmlns:a16="http://schemas.microsoft.com/office/drawing/2014/main" id="{FAB0355D-8B30-46B3-8242-B3D34A755E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87947" y="3645023"/>
            <a:ext cx="3953334" cy="2630764"/>
          </a:xfrm>
          <a:prstGeom prst="rect">
            <a:avLst/>
          </a:prstGeom>
        </p:spPr>
      </p:pic>
      <p:sp>
        <p:nvSpPr>
          <p:cNvPr id="15" name="Multiplikationszeichen 14">
            <a:extLst>
              <a:ext uri="{FF2B5EF4-FFF2-40B4-BE49-F238E27FC236}">
                <a16:creationId xmlns:a16="http://schemas.microsoft.com/office/drawing/2014/main" id="{1676767E-107A-44C7-B7BD-24179667DB3C}"/>
              </a:ext>
            </a:extLst>
          </p:cNvPr>
          <p:cNvSpPr/>
          <p:nvPr/>
        </p:nvSpPr>
        <p:spPr>
          <a:xfrm>
            <a:off x="3174716" y="1988274"/>
            <a:ext cx="131562" cy="4571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8" name="Multiplikationszeichen 17">
            <a:extLst>
              <a:ext uri="{FF2B5EF4-FFF2-40B4-BE49-F238E27FC236}">
                <a16:creationId xmlns:a16="http://schemas.microsoft.com/office/drawing/2014/main" id="{9B3B15A4-A23D-4225-AEF9-0A3E3CB1D452}"/>
              </a:ext>
            </a:extLst>
          </p:cNvPr>
          <p:cNvSpPr/>
          <p:nvPr/>
        </p:nvSpPr>
        <p:spPr>
          <a:xfrm>
            <a:off x="2783297" y="1443744"/>
            <a:ext cx="914400" cy="91440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solidFill>
                <a:srgbClr val="FF0000"/>
              </a:solidFill>
            </a:endParaRPr>
          </a:p>
        </p:txBody>
      </p:sp>
      <p:graphicFrame>
        <p:nvGraphicFramePr>
          <p:cNvPr id="23" name="Diagramm 22">
            <a:extLst>
              <a:ext uri="{FF2B5EF4-FFF2-40B4-BE49-F238E27FC236}">
                <a16:creationId xmlns:a16="http://schemas.microsoft.com/office/drawing/2014/main" id="{E32E0136-30BD-42BB-A111-5E6E6AD6EC82}"/>
              </a:ext>
            </a:extLst>
          </p:cNvPr>
          <p:cNvGraphicFramePr/>
          <p:nvPr/>
        </p:nvGraphicFramePr>
        <p:xfrm>
          <a:off x="4717559" y="2033993"/>
          <a:ext cx="2435862" cy="24358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50055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2"/>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0585064A-D121-49C6-A6BE-A821EB8D045E}"/>
              </a:ext>
            </a:extLst>
          </p:cNvPr>
          <p:cNvSpPr txBox="1">
            <a:spLocks/>
          </p:cNvSpPr>
          <p:nvPr/>
        </p:nvSpPr>
        <p:spPr>
          <a:xfrm>
            <a:off x="1495978" y="1664704"/>
            <a:ext cx="9984377" cy="4839788"/>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Dient der Kommunikation Eltern-Schule</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Abmeldungen müssen vor 8.15 Uhr erfolgen</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Übersetzungstool </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Für neue User:</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Im App-Store nach «Escola» suchen und downloaden</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Neue Mailadresse jeweils der LP melden, Login wird anschliessend versandt</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Klären von Fragen am individuellen Elternabend</a:t>
            </a:r>
          </a:p>
        </p:txBody>
      </p:sp>
      <p:sp>
        <p:nvSpPr>
          <p:cNvPr id="9" name="Titel 1">
            <a:extLst>
              <a:ext uri="{FF2B5EF4-FFF2-40B4-BE49-F238E27FC236}">
                <a16:creationId xmlns:a16="http://schemas.microsoft.com/office/drawing/2014/main" id="{80636064-D7F2-454C-8AD0-1A4728411408}"/>
              </a:ext>
            </a:extLst>
          </p:cNvPr>
          <p:cNvSpPr txBox="1">
            <a:spLocks/>
          </p:cNvSpPr>
          <p:nvPr/>
        </p:nvSpPr>
        <p:spPr>
          <a:xfrm>
            <a:off x="1495978" y="553339"/>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CH" sz="3600" b="1" dirty="0">
                <a:solidFill>
                  <a:srgbClr val="003150"/>
                </a:solidFill>
                <a:latin typeface="Century Gothic" panose="020B0502020202020204" pitchFamily="34" charset="0"/>
              </a:rPr>
              <a:t>Escola</a:t>
            </a:r>
            <a:endParaRPr lang="de-DE" sz="3600" b="1" dirty="0">
              <a:solidFill>
                <a:srgbClr val="003150"/>
              </a:solidFill>
              <a:latin typeface="Century Gothic" panose="020B0502020202020204" pitchFamily="34" charset="0"/>
            </a:endParaRPr>
          </a:p>
        </p:txBody>
      </p:sp>
    </p:spTree>
    <p:extLst>
      <p:ext uri="{BB962C8B-B14F-4D97-AF65-F5344CB8AC3E}">
        <p14:creationId xmlns:p14="http://schemas.microsoft.com/office/powerpoint/2010/main" val="1799785142"/>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2"/>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0585064A-D121-49C6-A6BE-A821EB8D045E}"/>
              </a:ext>
            </a:extLst>
          </p:cNvPr>
          <p:cNvSpPr txBox="1">
            <a:spLocks/>
          </p:cNvSpPr>
          <p:nvPr/>
        </p:nvSpPr>
        <p:spPr>
          <a:xfrm>
            <a:off x="1495978" y="1664704"/>
            <a:ext cx="9984377" cy="4839788"/>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Pro Schuljahr darf jedes Kind 2 Jokertage beziehen</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Die Jokertage dürfen aber auch pro Stufe kumuliert verwendet werden</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Insgesamt bekommt jedes Kind 6 Jokertage während den drei Jahren Unterstufe</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Die Aufarbeitung des verpassten Schulstoffes liegt in der Verantwortung der Eltern</a:t>
            </a:r>
          </a:p>
          <a:p>
            <a:pPr marL="457200" indent="-457200" algn="l">
              <a:lnSpc>
                <a:spcPct val="150000"/>
              </a:lnSpc>
              <a:buFont typeface="Arial" panose="020B0604020202020204" pitchFamily="34" charset="0"/>
              <a:buChar char="•"/>
            </a:pPr>
            <a:r>
              <a:rPr lang="de-CH" sz="2600" dirty="0" err="1">
                <a:solidFill>
                  <a:srgbClr val="003150"/>
                </a:solidFill>
                <a:latin typeface="Century Gothic" panose="020B0502020202020204" pitchFamily="34" charset="0"/>
              </a:rPr>
              <a:t>Jokertage</a:t>
            </a:r>
            <a:r>
              <a:rPr lang="de-CH" sz="2600" dirty="0">
                <a:solidFill>
                  <a:srgbClr val="003150"/>
                </a:solidFill>
                <a:latin typeface="Century Gothic" panose="020B0502020202020204" pitchFamily="34" charset="0"/>
              </a:rPr>
              <a:t> auf Escola 1 Tag im Voraus beantragen</a:t>
            </a:r>
          </a:p>
        </p:txBody>
      </p:sp>
      <p:sp>
        <p:nvSpPr>
          <p:cNvPr id="9" name="Titel 1">
            <a:extLst>
              <a:ext uri="{FF2B5EF4-FFF2-40B4-BE49-F238E27FC236}">
                <a16:creationId xmlns:a16="http://schemas.microsoft.com/office/drawing/2014/main" id="{80636064-D7F2-454C-8AD0-1A4728411408}"/>
              </a:ext>
            </a:extLst>
          </p:cNvPr>
          <p:cNvSpPr txBox="1">
            <a:spLocks/>
          </p:cNvSpPr>
          <p:nvPr/>
        </p:nvSpPr>
        <p:spPr>
          <a:xfrm>
            <a:off x="1495978" y="553339"/>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CH" sz="3600" b="1" dirty="0">
                <a:solidFill>
                  <a:srgbClr val="003150"/>
                </a:solidFill>
                <a:latin typeface="Century Gothic" panose="020B0502020202020204" pitchFamily="34" charset="0"/>
              </a:rPr>
              <a:t>Jokertage</a:t>
            </a:r>
            <a:endParaRPr lang="de-DE" sz="3600" b="1" dirty="0">
              <a:solidFill>
                <a:srgbClr val="003150"/>
              </a:solidFill>
              <a:latin typeface="Century Gothic" panose="020B0502020202020204" pitchFamily="34" charset="0"/>
            </a:endParaRPr>
          </a:p>
        </p:txBody>
      </p:sp>
    </p:spTree>
    <p:extLst>
      <p:ext uri="{BB962C8B-B14F-4D97-AF65-F5344CB8AC3E}">
        <p14:creationId xmlns:p14="http://schemas.microsoft.com/office/powerpoint/2010/main" val="2934480199"/>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2"/>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0585064A-D121-49C6-A6BE-A821EB8D045E}"/>
              </a:ext>
            </a:extLst>
          </p:cNvPr>
          <p:cNvSpPr txBox="1">
            <a:spLocks/>
          </p:cNvSpPr>
          <p:nvPr/>
        </p:nvSpPr>
        <p:spPr>
          <a:xfrm>
            <a:off x="1495978" y="1664704"/>
            <a:ext cx="9984377" cy="48397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Kranke Kinder bleiben zu Hause</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Kinder vor Unterrichtsbeginn via Escola abmelden</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Ist oder wird Ihr Kind krank in der Schule, werden Sie kontaktiert </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Das Kind bleibt einen Tag fieberfrei zuhause</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Im Krankheitsfall darf ein Elternteil bis zu drei Tagen der Arbeit fernbleiben </a:t>
            </a:r>
            <a:r>
              <a:rPr lang="de-CH" sz="1400" dirty="0">
                <a:solidFill>
                  <a:srgbClr val="003150"/>
                </a:solidFill>
                <a:latin typeface="Century Gothic" panose="020B0502020202020204" pitchFamily="34" charset="0"/>
              </a:rPr>
              <a:t>(Artikel 36, Absatz 3 Arbeitsgesetz)</a:t>
            </a:r>
          </a:p>
          <a:p>
            <a:pPr marL="457200" indent="-457200" algn="l">
              <a:lnSpc>
                <a:spcPct val="150000"/>
              </a:lnSpc>
              <a:buFont typeface="Arial" panose="020B0604020202020204" pitchFamily="34" charset="0"/>
              <a:buChar char="•"/>
            </a:pPr>
            <a:endParaRPr lang="de-CH" sz="2600" dirty="0">
              <a:solidFill>
                <a:srgbClr val="003150"/>
              </a:solidFill>
              <a:latin typeface="Century Gothic" panose="020B0502020202020204" pitchFamily="34" charset="0"/>
            </a:endParaRPr>
          </a:p>
        </p:txBody>
      </p:sp>
      <p:sp>
        <p:nvSpPr>
          <p:cNvPr id="9" name="Titel 1">
            <a:extLst>
              <a:ext uri="{FF2B5EF4-FFF2-40B4-BE49-F238E27FC236}">
                <a16:creationId xmlns:a16="http://schemas.microsoft.com/office/drawing/2014/main" id="{80636064-D7F2-454C-8AD0-1A4728411408}"/>
              </a:ext>
            </a:extLst>
          </p:cNvPr>
          <p:cNvSpPr txBox="1">
            <a:spLocks/>
          </p:cNvSpPr>
          <p:nvPr/>
        </p:nvSpPr>
        <p:spPr>
          <a:xfrm>
            <a:off x="1495978" y="553339"/>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CH" sz="3600" b="1" dirty="0">
                <a:solidFill>
                  <a:srgbClr val="003150"/>
                </a:solidFill>
                <a:latin typeface="Century Gothic" panose="020B0502020202020204" pitchFamily="34" charset="0"/>
              </a:rPr>
              <a:t>Mein Kind ist krank, was nun?</a:t>
            </a:r>
            <a:endParaRPr lang="de-DE" sz="3600" b="1" dirty="0">
              <a:solidFill>
                <a:srgbClr val="003150"/>
              </a:solidFill>
              <a:latin typeface="Century Gothic" panose="020B0502020202020204" pitchFamily="34" charset="0"/>
            </a:endParaRPr>
          </a:p>
        </p:txBody>
      </p:sp>
    </p:spTree>
    <p:extLst>
      <p:ext uri="{BB962C8B-B14F-4D97-AF65-F5344CB8AC3E}">
        <p14:creationId xmlns:p14="http://schemas.microsoft.com/office/powerpoint/2010/main" val="4012607682"/>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2"/>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0585064A-D121-49C6-A6BE-A821EB8D045E}"/>
              </a:ext>
            </a:extLst>
          </p:cNvPr>
          <p:cNvSpPr txBox="1">
            <a:spLocks/>
          </p:cNvSpPr>
          <p:nvPr/>
        </p:nvSpPr>
        <p:spPr>
          <a:xfrm>
            <a:off x="1495978" y="1664704"/>
            <a:ext cx="9984377" cy="4839788"/>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Die Lehrperson ist Ihre wichtigste und erste Ansprechperson. In der Regel finden Eltern zusammen mit den Lehrpersonen gute und nachhaltige Lösungen</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Finden Sie zusammen keine Lösung oder können sich nicht einigen, beziehen Sie oder die Lehrperson die Schulleitung ein</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Die Schulleitung macht sich ein eigenes Bild und in der Regel sucht Sie ein weiteres Gespräch mit den Beteiligten, um die beste Lösung für Ihr Kind zu finden</a:t>
            </a:r>
          </a:p>
        </p:txBody>
      </p:sp>
      <p:sp>
        <p:nvSpPr>
          <p:cNvPr id="9" name="Titel 1">
            <a:extLst>
              <a:ext uri="{FF2B5EF4-FFF2-40B4-BE49-F238E27FC236}">
                <a16:creationId xmlns:a16="http://schemas.microsoft.com/office/drawing/2014/main" id="{80636064-D7F2-454C-8AD0-1A4728411408}"/>
              </a:ext>
            </a:extLst>
          </p:cNvPr>
          <p:cNvSpPr txBox="1">
            <a:spLocks/>
          </p:cNvSpPr>
          <p:nvPr/>
        </p:nvSpPr>
        <p:spPr>
          <a:xfrm>
            <a:off x="1495978" y="553339"/>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CH" sz="3600" b="1" dirty="0">
                <a:solidFill>
                  <a:srgbClr val="003150"/>
                </a:solidFill>
                <a:latin typeface="Century Gothic" panose="020B0502020202020204" pitchFamily="34" charset="0"/>
              </a:rPr>
              <a:t>Vorgehen bei Fragen oder Anliegen</a:t>
            </a:r>
            <a:endParaRPr lang="de-DE" sz="3600" b="1" dirty="0">
              <a:solidFill>
                <a:srgbClr val="003150"/>
              </a:solidFill>
              <a:latin typeface="Century Gothic" panose="020B0502020202020204" pitchFamily="34" charset="0"/>
            </a:endParaRPr>
          </a:p>
        </p:txBody>
      </p:sp>
    </p:spTree>
    <p:extLst>
      <p:ext uri="{BB962C8B-B14F-4D97-AF65-F5344CB8AC3E}">
        <p14:creationId xmlns:p14="http://schemas.microsoft.com/office/powerpoint/2010/main" val="3883573519"/>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2"/>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0585064A-D121-49C6-A6BE-A821EB8D045E}"/>
              </a:ext>
            </a:extLst>
          </p:cNvPr>
          <p:cNvSpPr txBox="1">
            <a:spLocks/>
          </p:cNvSpPr>
          <p:nvPr/>
        </p:nvSpPr>
        <p:spPr>
          <a:xfrm>
            <a:off x="1495978" y="1664704"/>
            <a:ext cx="9984377" cy="48397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Jedes Kind erhält zwei Besuchsgutscheine</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Einlösung der Besuchsgutscheine im Verlaufe des Schuljahres nach Absprache mit der Lehrperson</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Sperrzeit: 4 Wochen nach und 4 Wochen vor den Sommerferien.</a:t>
            </a:r>
          </a:p>
        </p:txBody>
      </p:sp>
      <p:sp>
        <p:nvSpPr>
          <p:cNvPr id="9" name="Titel 1">
            <a:extLst>
              <a:ext uri="{FF2B5EF4-FFF2-40B4-BE49-F238E27FC236}">
                <a16:creationId xmlns:a16="http://schemas.microsoft.com/office/drawing/2014/main" id="{80636064-D7F2-454C-8AD0-1A4728411408}"/>
              </a:ext>
            </a:extLst>
          </p:cNvPr>
          <p:cNvSpPr txBox="1">
            <a:spLocks/>
          </p:cNvSpPr>
          <p:nvPr/>
        </p:nvSpPr>
        <p:spPr>
          <a:xfrm>
            <a:off x="1495978" y="553339"/>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CH" sz="3600" b="1" dirty="0">
                <a:solidFill>
                  <a:srgbClr val="003150"/>
                </a:solidFill>
                <a:latin typeface="Century Gothic" panose="020B0502020202020204" pitchFamily="34" charset="0"/>
              </a:rPr>
              <a:t>Elternbesuchstage</a:t>
            </a:r>
            <a:endParaRPr lang="de-DE" sz="3600" b="1" dirty="0">
              <a:solidFill>
                <a:srgbClr val="003150"/>
              </a:solidFill>
              <a:latin typeface="Century Gothic" panose="020B0502020202020204" pitchFamily="34" charset="0"/>
            </a:endParaRPr>
          </a:p>
        </p:txBody>
      </p:sp>
    </p:spTree>
    <p:extLst>
      <p:ext uri="{BB962C8B-B14F-4D97-AF65-F5344CB8AC3E}">
        <p14:creationId xmlns:p14="http://schemas.microsoft.com/office/powerpoint/2010/main" val="101687698"/>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2"/>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0585064A-D121-49C6-A6BE-A821EB8D045E}"/>
              </a:ext>
            </a:extLst>
          </p:cNvPr>
          <p:cNvSpPr txBox="1">
            <a:spLocks/>
          </p:cNvSpPr>
          <p:nvPr/>
        </p:nvSpPr>
        <p:spPr>
          <a:xfrm>
            <a:off x="1495978" y="1664704"/>
            <a:ext cx="9984377" cy="4839788"/>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Der Tagesstern Fehraltorf sowie die Tagesfamilien Zürcher Oberland bieten ein schulergänzendes Angebot wie Frühbetreuung, Mittagstisch, </a:t>
            </a:r>
            <a:r>
              <a:rPr lang="de-CH" sz="2600" dirty="0" err="1">
                <a:solidFill>
                  <a:srgbClr val="003150"/>
                </a:solidFill>
                <a:latin typeface="Century Gothic" panose="020B0502020202020204" pitchFamily="34" charset="0"/>
              </a:rPr>
              <a:t>usw</a:t>
            </a:r>
            <a:endParaRPr lang="de-CH" sz="2600" dirty="0">
              <a:solidFill>
                <a:srgbClr val="003150"/>
              </a:solidFill>
              <a:latin typeface="Century Gothic" panose="020B0502020202020204" pitchFamily="34" charset="0"/>
            </a:endParaRP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Der Tagesstern Fehraltorf befindet sich in der KITA direkt neben dem Sekundarschulhaus</a:t>
            </a:r>
          </a:p>
          <a:p>
            <a:pPr marL="457200" indent="-457200" algn="l">
              <a:lnSpc>
                <a:spcPct val="150000"/>
              </a:lnSpc>
              <a:buFont typeface="Arial" panose="020B0604020202020204" pitchFamily="34" charset="0"/>
              <a:buChar char="•"/>
            </a:pPr>
            <a:r>
              <a:rPr lang="de-CH" sz="2600" dirty="0">
                <a:solidFill>
                  <a:srgbClr val="003150"/>
                </a:solidFill>
                <a:latin typeface="Century Gothic" panose="020B0502020202020204" pitchFamily="34" charset="0"/>
              </a:rPr>
              <a:t>Bei der politischen Gemeinde finden Sie Informationen und Antragsformulare um finanzielle Unterstützung zu beantragen. </a:t>
            </a:r>
            <a:br>
              <a:rPr lang="de-CH" sz="2600" dirty="0">
                <a:solidFill>
                  <a:srgbClr val="003150"/>
                </a:solidFill>
                <a:latin typeface="Century Gothic" panose="020B0502020202020204" pitchFamily="34" charset="0"/>
              </a:rPr>
            </a:br>
            <a:r>
              <a:rPr lang="de-CH" sz="2600" dirty="0">
                <a:solidFill>
                  <a:srgbClr val="003150"/>
                </a:solidFill>
                <a:latin typeface="Century Gothic" panose="020B0502020202020204" pitchFamily="34" charset="0"/>
              </a:rPr>
              <a:t>Auskünfte dazu erhalten Sie auch bei der Schulverwaltung</a:t>
            </a:r>
          </a:p>
          <a:p>
            <a:pPr algn="l">
              <a:lnSpc>
                <a:spcPct val="150000"/>
              </a:lnSpc>
            </a:pPr>
            <a:endParaRPr lang="de-CH" sz="2600" dirty="0">
              <a:solidFill>
                <a:srgbClr val="003150"/>
              </a:solidFill>
              <a:latin typeface="Century Gothic" panose="020B0502020202020204" pitchFamily="34" charset="0"/>
            </a:endParaRPr>
          </a:p>
          <a:p>
            <a:pPr algn="l">
              <a:lnSpc>
                <a:spcPct val="150000"/>
              </a:lnSpc>
            </a:pPr>
            <a:r>
              <a:rPr lang="de-CH" sz="2600" dirty="0">
                <a:solidFill>
                  <a:srgbClr val="003150"/>
                </a:solidFill>
                <a:latin typeface="Century Gothic" panose="020B0502020202020204" pitchFamily="34" charset="0"/>
                <a:hlinkClick r:id="rId3">
                  <a:extLst>
                    <a:ext uri="{A12FA001-AC4F-418D-AE19-62706E023703}">
                      <ahyp:hlinkClr xmlns:ahyp="http://schemas.microsoft.com/office/drawing/2018/hyperlinkcolor" val="tx"/>
                    </a:ext>
                  </a:extLst>
                </a:hlinkClick>
              </a:rPr>
              <a:t>Link</a:t>
            </a:r>
            <a:r>
              <a:rPr lang="de-CH" sz="2600" dirty="0">
                <a:solidFill>
                  <a:srgbClr val="003150"/>
                </a:solidFill>
                <a:latin typeface="Century Gothic" panose="020B0502020202020204" pitchFamily="34" charset="0"/>
              </a:rPr>
              <a:t> zum Angebot des Tagesstern</a:t>
            </a:r>
          </a:p>
          <a:p>
            <a:pPr algn="l">
              <a:lnSpc>
                <a:spcPct val="150000"/>
              </a:lnSpc>
            </a:pPr>
            <a:r>
              <a:rPr lang="de-CH" sz="2600" dirty="0">
                <a:solidFill>
                  <a:srgbClr val="003150"/>
                </a:solidFill>
                <a:latin typeface="Century Gothic" panose="020B0502020202020204" pitchFamily="34" charset="0"/>
                <a:hlinkClick r:id="rId4">
                  <a:extLst>
                    <a:ext uri="{A12FA001-AC4F-418D-AE19-62706E023703}">
                      <ahyp:hlinkClr xmlns:ahyp="http://schemas.microsoft.com/office/drawing/2018/hyperlinkcolor" val="tx"/>
                    </a:ext>
                  </a:extLst>
                </a:hlinkClick>
              </a:rPr>
              <a:t>Link</a:t>
            </a:r>
            <a:r>
              <a:rPr lang="de-CH" sz="2600" dirty="0">
                <a:solidFill>
                  <a:srgbClr val="003150"/>
                </a:solidFill>
                <a:latin typeface="Century Gothic" panose="020B0502020202020204" pitchFamily="34" charset="0"/>
              </a:rPr>
              <a:t> zum Angebot Tagesfamilien Zürcher Oberland</a:t>
            </a:r>
          </a:p>
        </p:txBody>
      </p:sp>
      <p:sp>
        <p:nvSpPr>
          <p:cNvPr id="9" name="Titel 1">
            <a:extLst>
              <a:ext uri="{FF2B5EF4-FFF2-40B4-BE49-F238E27FC236}">
                <a16:creationId xmlns:a16="http://schemas.microsoft.com/office/drawing/2014/main" id="{80636064-D7F2-454C-8AD0-1A4728411408}"/>
              </a:ext>
            </a:extLst>
          </p:cNvPr>
          <p:cNvSpPr txBox="1">
            <a:spLocks/>
          </p:cNvSpPr>
          <p:nvPr/>
        </p:nvSpPr>
        <p:spPr>
          <a:xfrm>
            <a:off x="1495978" y="553339"/>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CH" sz="3600" b="1" dirty="0">
                <a:solidFill>
                  <a:srgbClr val="003150"/>
                </a:solidFill>
                <a:latin typeface="Century Gothic" panose="020B0502020202020204" pitchFamily="34" charset="0"/>
              </a:rPr>
              <a:t>Schulergänzende Angebote</a:t>
            </a:r>
            <a:endParaRPr lang="de-DE" sz="3600" b="1" dirty="0">
              <a:solidFill>
                <a:srgbClr val="003150"/>
              </a:solidFill>
              <a:latin typeface="Century Gothic" panose="020B0502020202020204" pitchFamily="34" charset="0"/>
            </a:endParaRPr>
          </a:p>
        </p:txBody>
      </p:sp>
    </p:spTree>
    <p:extLst>
      <p:ext uri="{BB962C8B-B14F-4D97-AF65-F5344CB8AC3E}">
        <p14:creationId xmlns:p14="http://schemas.microsoft.com/office/powerpoint/2010/main" val="1854800589"/>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FB48E12-A232-C84D-BEDF-F0510F77D0F1}"/>
              </a:ext>
            </a:extLst>
          </p:cNvPr>
          <p:cNvSpPr/>
          <p:nvPr/>
        </p:nvSpPr>
        <p:spPr>
          <a:xfrm>
            <a:off x="0" y="2"/>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 1">
            <a:extLst>
              <a:ext uri="{FF2B5EF4-FFF2-40B4-BE49-F238E27FC236}">
                <a16:creationId xmlns:a16="http://schemas.microsoft.com/office/drawing/2014/main" id="{80636064-D7F2-454C-8AD0-1A4728411408}"/>
              </a:ext>
            </a:extLst>
          </p:cNvPr>
          <p:cNvSpPr txBox="1">
            <a:spLocks/>
          </p:cNvSpPr>
          <p:nvPr/>
        </p:nvSpPr>
        <p:spPr>
          <a:xfrm>
            <a:off x="1495978" y="553339"/>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CH" sz="3600" b="1" dirty="0">
                <a:solidFill>
                  <a:srgbClr val="003150"/>
                </a:solidFill>
                <a:latin typeface="Century Gothic" panose="020B0502020202020204" pitchFamily="34" charset="0"/>
              </a:rPr>
              <a:t>Elternforum Schule Fehraltorf</a:t>
            </a:r>
            <a:endParaRPr lang="de-DE" sz="3600" b="1" dirty="0">
              <a:solidFill>
                <a:srgbClr val="003150"/>
              </a:solidFill>
              <a:latin typeface="Century Gothic" panose="020B0502020202020204" pitchFamily="34" charset="0"/>
            </a:endParaRPr>
          </a:p>
        </p:txBody>
      </p:sp>
      <p:sp>
        <p:nvSpPr>
          <p:cNvPr id="4" name="TextBox 3">
            <a:extLst>
              <a:ext uri="{FF2B5EF4-FFF2-40B4-BE49-F238E27FC236}">
                <a16:creationId xmlns:a16="http://schemas.microsoft.com/office/drawing/2014/main" id="{9AC4C71A-588F-0617-CDEC-CAC62C4668B9}"/>
              </a:ext>
            </a:extLst>
          </p:cNvPr>
          <p:cNvSpPr txBox="1"/>
          <p:nvPr/>
        </p:nvSpPr>
        <p:spPr>
          <a:xfrm>
            <a:off x="1148861" y="1445932"/>
            <a:ext cx="10832123" cy="2862322"/>
          </a:xfrm>
          <a:prstGeom prst="rect">
            <a:avLst/>
          </a:prstGeom>
          <a:noFill/>
        </p:spPr>
        <p:txBody>
          <a:bodyPr wrap="square">
            <a:spAutoFit/>
          </a:bodyPr>
          <a:lstStyle/>
          <a:p>
            <a:pPr algn="l">
              <a:buNone/>
            </a:pPr>
            <a:r>
              <a:rPr lang="en-GB" sz="2000" b="0" i="0" u="none" strike="noStrike" dirty="0" err="1">
                <a:solidFill>
                  <a:srgbClr val="00314F"/>
                </a:solidFill>
                <a:effectLst/>
                <a:latin typeface="Century Gothic" panose="020B0502020202020204" pitchFamily="34" charset="0"/>
              </a:rPr>
              <a:t>Eltern-Plattform</a:t>
            </a:r>
            <a:r>
              <a:rPr lang="en-GB" sz="2000" b="0" i="0" u="none" strike="noStrike" dirty="0">
                <a:solidFill>
                  <a:srgbClr val="00314F"/>
                </a:solidFill>
                <a:effectLst/>
                <a:latin typeface="Century Gothic" panose="020B0502020202020204" pitchFamily="34" charset="0"/>
              </a:rPr>
              <a:t> für </a:t>
            </a:r>
            <a:r>
              <a:rPr lang="en-GB" sz="2000" b="0" i="0" u="none" strike="noStrike" dirty="0" err="1">
                <a:solidFill>
                  <a:srgbClr val="00314F"/>
                </a:solidFill>
                <a:effectLst/>
                <a:latin typeface="Century Gothic" panose="020B0502020202020204" pitchFamily="34" charset="0"/>
              </a:rPr>
              <a:t>Vernetzung</a:t>
            </a:r>
            <a:r>
              <a:rPr lang="en-GB" sz="2000" b="0" i="0" u="none" strike="noStrike" dirty="0">
                <a:solidFill>
                  <a:srgbClr val="00314F"/>
                </a:solidFill>
                <a:effectLst/>
                <a:latin typeface="Century Gothic" panose="020B0502020202020204" pitchFamily="34" charset="0"/>
              </a:rPr>
              <a:t>, </a:t>
            </a:r>
            <a:r>
              <a:rPr lang="en-GB" sz="2000" b="0" i="0" u="none" strike="noStrike" dirty="0" err="1">
                <a:solidFill>
                  <a:srgbClr val="00314F"/>
                </a:solidFill>
                <a:effectLst/>
                <a:latin typeface="Century Gothic" panose="020B0502020202020204" pitchFamily="34" charset="0"/>
              </a:rPr>
              <a:t>Austausch</a:t>
            </a:r>
            <a:r>
              <a:rPr lang="en-GB" sz="2000" b="0" i="0" u="none" strike="noStrike" dirty="0">
                <a:solidFill>
                  <a:srgbClr val="00314F"/>
                </a:solidFill>
                <a:effectLst/>
                <a:latin typeface="Century Gothic" panose="020B0502020202020204" pitchFamily="34" charset="0"/>
              </a:rPr>
              <a:t> und </a:t>
            </a:r>
            <a:r>
              <a:rPr lang="en-GB" sz="2000" b="0" i="0" u="none" strike="noStrike" dirty="0" err="1">
                <a:solidFill>
                  <a:srgbClr val="00314F"/>
                </a:solidFill>
                <a:effectLst/>
                <a:latin typeface="Century Gothic" panose="020B0502020202020204" pitchFamily="34" charset="0"/>
              </a:rPr>
              <a:t>aktive</a:t>
            </a:r>
            <a:r>
              <a:rPr lang="en-GB" sz="2000" b="0" i="0" u="none" strike="noStrike" dirty="0">
                <a:solidFill>
                  <a:srgbClr val="00314F"/>
                </a:solidFill>
                <a:effectLst/>
                <a:latin typeface="Century Gothic" panose="020B0502020202020204" pitchFamily="34" charset="0"/>
              </a:rPr>
              <a:t> </a:t>
            </a:r>
            <a:r>
              <a:rPr lang="en-GB" sz="2000" b="0" i="0" u="none" strike="noStrike" dirty="0" err="1">
                <a:solidFill>
                  <a:srgbClr val="00314F"/>
                </a:solidFill>
                <a:effectLst/>
                <a:latin typeface="Century Gothic" panose="020B0502020202020204" pitchFamily="34" charset="0"/>
              </a:rPr>
              <a:t>Mitgestaltung</a:t>
            </a:r>
            <a:r>
              <a:rPr lang="en-GB" sz="2000" b="0" i="0" u="none" strike="noStrike" dirty="0">
                <a:solidFill>
                  <a:srgbClr val="00314F"/>
                </a:solidFill>
                <a:effectLst/>
                <a:latin typeface="Century Gothic" panose="020B0502020202020204" pitchFamily="34" charset="0"/>
              </a:rPr>
              <a:t> des </a:t>
            </a:r>
            <a:r>
              <a:rPr lang="en-GB" sz="2000" b="0" i="0" u="none" strike="noStrike" dirty="0" err="1">
                <a:solidFill>
                  <a:srgbClr val="00314F"/>
                </a:solidFill>
                <a:effectLst/>
                <a:latin typeface="Century Gothic" panose="020B0502020202020204" pitchFamily="34" charset="0"/>
              </a:rPr>
              <a:t>schulischen</a:t>
            </a:r>
            <a:r>
              <a:rPr lang="en-GB" sz="2000" b="0" i="0" u="none" strike="noStrike" dirty="0">
                <a:solidFill>
                  <a:srgbClr val="00314F"/>
                </a:solidFill>
                <a:effectLst/>
                <a:latin typeface="Century Gothic" panose="020B0502020202020204" pitchFamily="34" charset="0"/>
              </a:rPr>
              <a:t> </a:t>
            </a:r>
            <a:r>
              <a:rPr lang="en-GB" sz="2000" b="0" i="0" u="none" strike="noStrike" dirty="0" err="1">
                <a:solidFill>
                  <a:srgbClr val="00314F"/>
                </a:solidFill>
                <a:effectLst/>
                <a:latin typeface="Century Gothic" panose="020B0502020202020204" pitchFamily="34" charset="0"/>
              </a:rPr>
              <a:t>Umfelds</a:t>
            </a:r>
            <a:endParaRPr lang="en-GB" sz="2000" b="0" i="0" u="none" strike="noStrike" dirty="0">
              <a:solidFill>
                <a:srgbClr val="00314F"/>
              </a:solidFill>
              <a:effectLst/>
              <a:latin typeface="Century Gothic" panose="020B0502020202020204" pitchFamily="34" charset="0"/>
            </a:endParaRPr>
          </a:p>
          <a:p>
            <a:pPr algn="l">
              <a:buNone/>
            </a:pPr>
            <a:endParaRPr lang="en-GB" sz="2000" b="0" i="0" u="none" strike="noStrike" dirty="0">
              <a:solidFill>
                <a:srgbClr val="00314F"/>
              </a:solidFill>
              <a:effectLst/>
              <a:latin typeface="Century Gothic" panose="020B0502020202020204" pitchFamily="34" charset="0"/>
            </a:endParaRPr>
          </a:p>
          <a:p>
            <a:pPr marL="285750" indent="-285750" algn="l">
              <a:buFont typeface="Arial" panose="020B0604020202020204" pitchFamily="34" charset="0"/>
              <a:buChar char="•"/>
            </a:pPr>
            <a:r>
              <a:rPr lang="en-GB" sz="2000" b="1" i="0" u="none" strike="noStrike" dirty="0" err="1">
                <a:solidFill>
                  <a:srgbClr val="00314F"/>
                </a:solidFill>
                <a:effectLst/>
                <a:latin typeface="Century Gothic" panose="020B0502020202020204" pitchFamily="34" charset="0"/>
              </a:rPr>
              <a:t>Elternbildungsanlässe</a:t>
            </a:r>
            <a:endParaRPr lang="en-GB" sz="2000" b="0" i="0" u="none" strike="noStrike" dirty="0">
              <a:solidFill>
                <a:srgbClr val="00314F"/>
              </a:solidFill>
              <a:effectLst/>
              <a:latin typeface="Century Gothic" panose="020B0502020202020204" pitchFamily="34" charset="0"/>
            </a:endParaRPr>
          </a:p>
          <a:p>
            <a:pPr marL="285750" indent="-285750" algn="l">
              <a:buFont typeface="Arial" panose="020B0604020202020204" pitchFamily="34" charset="0"/>
              <a:buChar char="•"/>
            </a:pPr>
            <a:r>
              <a:rPr lang="en-GB" sz="2000" b="1" i="0" u="none" strike="noStrike" dirty="0">
                <a:solidFill>
                  <a:srgbClr val="00314F"/>
                </a:solidFill>
                <a:effectLst/>
                <a:latin typeface="Century Gothic" panose="020B0502020202020204" pitchFamily="34" charset="0"/>
              </a:rPr>
              <a:t>Kreative </a:t>
            </a:r>
            <a:r>
              <a:rPr lang="en-GB" sz="2000" b="1" i="0" u="none" strike="noStrike" dirty="0" err="1">
                <a:solidFill>
                  <a:srgbClr val="00314F"/>
                </a:solidFill>
                <a:effectLst/>
                <a:latin typeface="Century Gothic" panose="020B0502020202020204" pitchFamily="34" charset="0"/>
              </a:rPr>
              <a:t>Aktivitäten</a:t>
            </a:r>
            <a:r>
              <a:rPr lang="en-GB" sz="2000" b="1" dirty="0">
                <a:solidFill>
                  <a:srgbClr val="00314F"/>
                </a:solidFill>
                <a:latin typeface="Century Gothic" panose="020B0502020202020204" pitchFamily="34" charset="0"/>
              </a:rPr>
              <a:t> -</a:t>
            </a:r>
            <a:r>
              <a:rPr lang="en-GB" sz="2000" b="0" i="0" u="none" strike="noStrike" dirty="0">
                <a:solidFill>
                  <a:srgbClr val="00314F"/>
                </a:solidFill>
                <a:effectLst/>
                <a:latin typeface="Century Gothic" panose="020B0502020202020204" pitchFamily="34" charset="0"/>
              </a:rPr>
              <a:t> </a:t>
            </a:r>
            <a:r>
              <a:rPr lang="en-GB" sz="2000" b="0" i="0" u="none" strike="noStrike" dirty="0" err="1">
                <a:solidFill>
                  <a:srgbClr val="00314F"/>
                </a:solidFill>
                <a:effectLst/>
                <a:latin typeface="Century Gothic" panose="020B0502020202020204" pitchFamily="34" charset="0"/>
              </a:rPr>
              <a:t>Frühlings</a:t>
            </a:r>
            <a:r>
              <a:rPr lang="en-GB" sz="2000" b="0" i="0" u="none" strike="noStrike" dirty="0">
                <a:solidFill>
                  <a:srgbClr val="00314F"/>
                </a:solidFill>
                <a:effectLst/>
                <a:latin typeface="Century Gothic" panose="020B0502020202020204" pitchFamily="34" charset="0"/>
              </a:rPr>
              <a:t>- und </a:t>
            </a:r>
            <a:r>
              <a:rPr lang="en-GB" sz="2000" b="0" i="0" u="none" strike="noStrike" dirty="0" err="1">
                <a:solidFill>
                  <a:srgbClr val="00314F"/>
                </a:solidFill>
                <a:effectLst/>
                <a:latin typeface="Century Gothic" panose="020B0502020202020204" pitchFamily="34" charset="0"/>
              </a:rPr>
              <a:t>Winterbasteln</a:t>
            </a:r>
            <a:endParaRPr lang="en-GB" sz="2000" b="0" i="0" u="none" strike="noStrike" dirty="0">
              <a:solidFill>
                <a:srgbClr val="00314F"/>
              </a:solidFill>
              <a:effectLst/>
              <a:latin typeface="Century Gothic" panose="020B0502020202020204" pitchFamily="34" charset="0"/>
            </a:endParaRPr>
          </a:p>
          <a:p>
            <a:pPr marL="285750" indent="-285750" algn="l">
              <a:buFont typeface="Arial" panose="020B0604020202020204" pitchFamily="34" charset="0"/>
              <a:buChar char="•"/>
            </a:pPr>
            <a:r>
              <a:rPr lang="en-GB" sz="2000" b="1" i="0" u="none" strike="noStrike" dirty="0" err="1">
                <a:solidFill>
                  <a:srgbClr val="00314F"/>
                </a:solidFill>
                <a:effectLst/>
                <a:latin typeface="Century Gothic" panose="020B0502020202020204" pitchFamily="34" charset="0"/>
              </a:rPr>
              <a:t>Berufsvorbereitung</a:t>
            </a:r>
            <a:r>
              <a:rPr lang="en-GB" sz="2000" b="1" dirty="0">
                <a:solidFill>
                  <a:srgbClr val="00314F"/>
                </a:solidFill>
                <a:latin typeface="Century Gothic" panose="020B0502020202020204" pitchFamily="34" charset="0"/>
              </a:rPr>
              <a:t> - </a:t>
            </a:r>
            <a:r>
              <a:rPr lang="en-GB" sz="2000" b="0" i="0" u="none" strike="noStrike" dirty="0">
                <a:solidFill>
                  <a:srgbClr val="00314F"/>
                </a:solidFill>
                <a:effectLst/>
                <a:latin typeface="Century Gothic" panose="020B0502020202020204" pitchFamily="34" charset="0"/>
              </a:rPr>
              <a:t>Organisation von </a:t>
            </a:r>
            <a:r>
              <a:rPr lang="en-GB" sz="2000" b="0" i="0" u="none" strike="noStrike" dirty="0" err="1">
                <a:solidFill>
                  <a:srgbClr val="00314F"/>
                </a:solidFill>
                <a:effectLst/>
                <a:latin typeface="Century Gothic" panose="020B0502020202020204" pitchFamily="34" charset="0"/>
              </a:rPr>
              <a:t>Probevorstellungsgesprächen</a:t>
            </a:r>
            <a:r>
              <a:rPr lang="en-GB" sz="2000" b="0" i="0" u="none" strike="noStrike" dirty="0">
                <a:solidFill>
                  <a:srgbClr val="00314F"/>
                </a:solidFill>
                <a:effectLst/>
                <a:latin typeface="Century Gothic" panose="020B0502020202020204" pitchFamily="34" charset="0"/>
              </a:rPr>
              <a:t> für </a:t>
            </a:r>
            <a:r>
              <a:rPr lang="en-GB" sz="2000" b="0" i="0" u="none" strike="noStrike" dirty="0" err="1">
                <a:solidFill>
                  <a:srgbClr val="00314F"/>
                </a:solidFill>
                <a:effectLst/>
                <a:latin typeface="Century Gothic" panose="020B0502020202020204" pitchFamily="34" charset="0"/>
              </a:rPr>
              <a:t>Sekundarschüler</a:t>
            </a:r>
            <a:endParaRPr lang="en-GB" sz="2000" b="0" i="0" u="none" strike="noStrike" dirty="0">
              <a:solidFill>
                <a:srgbClr val="00314F"/>
              </a:solidFill>
              <a:effectLst/>
              <a:latin typeface="Century Gothic" panose="020B0502020202020204" pitchFamily="34" charset="0"/>
            </a:endParaRPr>
          </a:p>
          <a:p>
            <a:pPr marL="285750" indent="-285750" algn="l">
              <a:buFont typeface="Arial" panose="020B0604020202020204" pitchFamily="34" charset="0"/>
              <a:buChar char="•"/>
            </a:pPr>
            <a:r>
              <a:rPr lang="en-GB" sz="2000" b="1" i="0" u="none" strike="noStrike" dirty="0" err="1">
                <a:solidFill>
                  <a:srgbClr val="00314F"/>
                </a:solidFill>
                <a:effectLst/>
                <a:latin typeface="Century Gothic" panose="020B0502020202020204" pitchFamily="34" charset="0"/>
              </a:rPr>
              <a:t>Koordination</a:t>
            </a:r>
            <a:r>
              <a:rPr lang="en-GB" sz="2000" b="1" i="0" u="none" strike="noStrike" dirty="0">
                <a:solidFill>
                  <a:srgbClr val="00314F"/>
                </a:solidFill>
                <a:effectLst/>
                <a:latin typeface="Century Gothic" panose="020B0502020202020204" pitchFamily="34" charset="0"/>
              </a:rPr>
              <a:t> </a:t>
            </a:r>
            <a:r>
              <a:rPr lang="en-GB" sz="2000" b="1" i="0" u="none" strike="noStrike" dirty="0" err="1">
                <a:solidFill>
                  <a:srgbClr val="00314F"/>
                </a:solidFill>
                <a:effectLst/>
                <a:latin typeface="Century Gothic" panose="020B0502020202020204" pitchFamily="34" charset="0"/>
              </a:rPr>
              <a:t>mit</a:t>
            </a:r>
            <a:r>
              <a:rPr lang="en-GB" sz="2000" b="1" i="0" u="none" strike="noStrike" dirty="0">
                <a:solidFill>
                  <a:srgbClr val="00314F"/>
                </a:solidFill>
                <a:effectLst/>
                <a:latin typeface="Century Gothic" panose="020B0502020202020204" pitchFamily="34" charset="0"/>
              </a:rPr>
              <a:t> der Schule:</a:t>
            </a:r>
            <a:r>
              <a:rPr lang="en-GB" sz="2000" b="0" i="0" u="none" strike="noStrike" dirty="0">
                <a:solidFill>
                  <a:srgbClr val="00314F"/>
                </a:solidFill>
                <a:effectLst/>
                <a:latin typeface="Century Gothic" panose="020B0502020202020204" pitchFamily="34" charset="0"/>
              </a:rPr>
              <a:t> </a:t>
            </a:r>
            <a:r>
              <a:rPr lang="en-GB" sz="2000" b="0" i="0" u="none" strike="noStrike" dirty="0" err="1">
                <a:solidFill>
                  <a:srgbClr val="00314F"/>
                </a:solidFill>
                <a:effectLst/>
                <a:latin typeface="Century Gothic" panose="020B0502020202020204" pitchFamily="34" charset="0"/>
              </a:rPr>
              <a:t>regelmässiger</a:t>
            </a:r>
            <a:r>
              <a:rPr lang="en-GB" sz="2000" b="0" i="0" u="none" strike="noStrike" dirty="0">
                <a:solidFill>
                  <a:srgbClr val="00314F"/>
                </a:solidFill>
                <a:effectLst/>
                <a:latin typeface="Century Gothic" panose="020B0502020202020204" pitchFamily="34" charset="0"/>
              </a:rPr>
              <a:t> </a:t>
            </a:r>
            <a:r>
              <a:rPr lang="en-GB" sz="2000" b="0" i="0" u="none" strike="noStrike" dirty="0" err="1">
                <a:solidFill>
                  <a:srgbClr val="00314F"/>
                </a:solidFill>
                <a:effectLst/>
                <a:latin typeface="Century Gothic" panose="020B0502020202020204" pitchFamily="34" charset="0"/>
              </a:rPr>
              <a:t>Austausch</a:t>
            </a:r>
            <a:r>
              <a:rPr lang="en-GB" sz="2000" b="0" i="0" u="none" strike="noStrike" dirty="0">
                <a:solidFill>
                  <a:srgbClr val="00314F"/>
                </a:solidFill>
                <a:effectLst/>
                <a:latin typeface="Century Gothic" panose="020B0502020202020204" pitchFamily="34" charset="0"/>
              </a:rPr>
              <a:t> </a:t>
            </a:r>
            <a:r>
              <a:rPr lang="en-GB" sz="2000" b="0" i="0" u="none" strike="noStrike" dirty="0" err="1">
                <a:solidFill>
                  <a:srgbClr val="00314F"/>
                </a:solidFill>
                <a:effectLst/>
                <a:latin typeface="Century Gothic" panose="020B0502020202020204" pitchFamily="34" charset="0"/>
              </a:rPr>
              <a:t>mit</a:t>
            </a:r>
            <a:r>
              <a:rPr lang="en-GB" sz="2000" b="0" i="0" u="none" strike="noStrike" dirty="0">
                <a:solidFill>
                  <a:srgbClr val="00314F"/>
                </a:solidFill>
                <a:effectLst/>
                <a:latin typeface="Century Gothic" panose="020B0502020202020204" pitchFamily="34" charset="0"/>
              </a:rPr>
              <a:t> der </a:t>
            </a:r>
            <a:r>
              <a:rPr lang="en-GB" sz="2000" b="0" i="0" u="none" strike="noStrike" dirty="0" err="1">
                <a:solidFill>
                  <a:srgbClr val="00314F"/>
                </a:solidFill>
                <a:effectLst/>
                <a:latin typeface="Century Gothic" panose="020B0502020202020204" pitchFamily="34" charset="0"/>
              </a:rPr>
              <a:t>Schulleitung</a:t>
            </a:r>
            <a:r>
              <a:rPr lang="en-GB" sz="2000" b="0" i="0" u="none" strike="noStrike" dirty="0">
                <a:solidFill>
                  <a:srgbClr val="00314F"/>
                </a:solidFill>
                <a:effectLst/>
                <a:latin typeface="Century Gothic" panose="020B0502020202020204" pitchFamily="34" charset="0"/>
              </a:rPr>
              <a:t>, um </a:t>
            </a:r>
            <a:r>
              <a:rPr lang="en-GB" sz="2000" b="0" i="0" u="none" strike="noStrike" dirty="0" err="1">
                <a:solidFill>
                  <a:srgbClr val="00314F"/>
                </a:solidFill>
                <a:effectLst/>
                <a:latin typeface="Century Gothic" panose="020B0502020202020204" pitchFamily="34" charset="0"/>
              </a:rPr>
              <a:t>Anliegen</a:t>
            </a:r>
            <a:r>
              <a:rPr lang="en-GB" sz="2000" b="0" i="0" u="none" strike="noStrike" dirty="0">
                <a:solidFill>
                  <a:srgbClr val="00314F"/>
                </a:solidFill>
                <a:effectLst/>
                <a:latin typeface="Century Gothic" panose="020B0502020202020204" pitchFamily="34" charset="0"/>
              </a:rPr>
              <a:t> der </a:t>
            </a:r>
            <a:r>
              <a:rPr lang="en-GB" sz="2000" b="0" i="0" u="none" strike="noStrike" dirty="0" err="1">
                <a:solidFill>
                  <a:srgbClr val="00314F"/>
                </a:solidFill>
                <a:effectLst/>
                <a:latin typeface="Century Gothic" panose="020B0502020202020204" pitchFamily="34" charset="0"/>
              </a:rPr>
              <a:t>Eltern</a:t>
            </a:r>
            <a:r>
              <a:rPr lang="en-GB" sz="2000" b="0" i="0" u="none" strike="noStrike" dirty="0">
                <a:solidFill>
                  <a:srgbClr val="00314F"/>
                </a:solidFill>
                <a:effectLst/>
                <a:latin typeface="Century Gothic" panose="020B0502020202020204" pitchFamily="34" charset="0"/>
              </a:rPr>
              <a:t> anonym </a:t>
            </a:r>
            <a:r>
              <a:rPr lang="en-GB" sz="2000" b="0" i="0" u="none" strike="noStrike" dirty="0" err="1">
                <a:solidFill>
                  <a:srgbClr val="00314F"/>
                </a:solidFill>
                <a:effectLst/>
                <a:latin typeface="Century Gothic" panose="020B0502020202020204" pitchFamily="34" charset="0"/>
              </a:rPr>
              <a:t>weiterzuleiten</a:t>
            </a:r>
            <a:endParaRPr lang="en-GB" sz="2000" dirty="0">
              <a:solidFill>
                <a:srgbClr val="00314F"/>
              </a:solidFill>
              <a:latin typeface="Century Gothic" panose="020B0502020202020204" pitchFamily="34" charset="0"/>
            </a:endParaRPr>
          </a:p>
        </p:txBody>
      </p:sp>
      <p:pic>
        <p:nvPicPr>
          <p:cNvPr id="12" name="Picture 11">
            <a:extLst>
              <a:ext uri="{FF2B5EF4-FFF2-40B4-BE49-F238E27FC236}">
                <a16:creationId xmlns:a16="http://schemas.microsoft.com/office/drawing/2014/main" id="{8677FE39-E841-6359-96E2-F72950A0F706}"/>
              </a:ext>
            </a:extLst>
          </p:cNvPr>
          <p:cNvPicPr>
            <a:picLocks noChangeAspect="1"/>
          </p:cNvPicPr>
          <p:nvPr/>
        </p:nvPicPr>
        <p:blipFill>
          <a:blip r:embed="rId2"/>
          <a:stretch>
            <a:fillRect/>
          </a:stretch>
        </p:blipFill>
        <p:spPr>
          <a:xfrm>
            <a:off x="9586800" y="25200"/>
            <a:ext cx="2612691" cy="1051200"/>
          </a:xfrm>
          <a:prstGeom prst="rect">
            <a:avLst/>
          </a:prstGeom>
        </p:spPr>
      </p:pic>
      <p:pic>
        <p:nvPicPr>
          <p:cNvPr id="14" name="Picture 13">
            <a:extLst>
              <a:ext uri="{FF2B5EF4-FFF2-40B4-BE49-F238E27FC236}">
                <a16:creationId xmlns:a16="http://schemas.microsoft.com/office/drawing/2014/main" id="{7C04C1CF-EF0B-7A30-58F6-BD462B1D607A}"/>
              </a:ext>
            </a:extLst>
          </p:cNvPr>
          <p:cNvPicPr>
            <a:picLocks noChangeAspect="1"/>
          </p:cNvPicPr>
          <p:nvPr/>
        </p:nvPicPr>
        <p:blipFill>
          <a:blip r:embed="rId3"/>
          <a:stretch>
            <a:fillRect/>
          </a:stretch>
        </p:blipFill>
        <p:spPr>
          <a:xfrm>
            <a:off x="9903321" y="4601697"/>
            <a:ext cx="2139230" cy="2160000"/>
          </a:xfrm>
          <a:prstGeom prst="rect">
            <a:avLst/>
          </a:prstGeom>
        </p:spPr>
      </p:pic>
      <p:sp>
        <p:nvSpPr>
          <p:cNvPr id="15" name="TextBox 14">
            <a:extLst>
              <a:ext uri="{FF2B5EF4-FFF2-40B4-BE49-F238E27FC236}">
                <a16:creationId xmlns:a16="http://schemas.microsoft.com/office/drawing/2014/main" id="{6F008CA7-8477-50C3-316A-0B726F4E329C}"/>
              </a:ext>
            </a:extLst>
          </p:cNvPr>
          <p:cNvSpPr txBox="1"/>
          <p:nvPr/>
        </p:nvSpPr>
        <p:spPr>
          <a:xfrm>
            <a:off x="1148861" y="4577884"/>
            <a:ext cx="7092461" cy="1477328"/>
          </a:xfrm>
          <a:prstGeom prst="rect">
            <a:avLst/>
          </a:prstGeom>
          <a:noFill/>
        </p:spPr>
        <p:txBody>
          <a:bodyPr wrap="square" rtlCol="0">
            <a:spAutoFit/>
          </a:bodyPr>
          <a:lstStyle/>
          <a:p>
            <a:r>
              <a:rPr lang="en-GB" b="1" dirty="0" err="1">
                <a:solidFill>
                  <a:srgbClr val="00314F"/>
                </a:solidFill>
                <a:latin typeface="Century Gothic" panose="020B0502020202020204" pitchFamily="34" charset="0"/>
              </a:rPr>
              <a:t>Warum</a:t>
            </a:r>
            <a:r>
              <a:rPr lang="en-GB" b="1" dirty="0">
                <a:solidFill>
                  <a:srgbClr val="00314F"/>
                </a:solidFill>
                <a:latin typeface="Century Gothic" panose="020B0502020202020204" pitchFamily="34" charset="0"/>
              </a:rPr>
              <a:t> </a:t>
            </a:r>
            <a:r>
              <a:rPr lang="en-GB" b="1" dirty="0" err="1">
                <a:solidFill>
                  <a:srgbClr val="00314F"/>
                </a:solidFill>
                <a:latin typeface="Century Gothic" panose="020B0502020202020204" pitchFamily="34" charset="0"/>
              </a:rPr>
              <a:t>mitmachen</a:t>
            </a:r>
            <a:r>
              <a:rPr lang="en-GB" b="1" dirty="0">
                <a:solidFill>
                  <a:srgbClr val="00314F"/>
                </a:solidFill>
                <a:latin typeface="Century Gothic" panose="020B0502020202020204" pitchFamily="34" charset="0"/>
              </a:rPr>
              <a:t>?</a:t>
            </a:r>
            <a:br>
              <a:rPr lang="en-GB" dirty="0">
                <a:solidFill>
                  <a:srgbClr val="00314F"/>
                </a:solidFill>
                <a:latin typeface="Century Gothic" panose="020B0502020202020204" pitchFamily="34" charset="0"/>
              </a:rPr>
            </a:br>
            <a:r>
              <a:rPr lang="en-GB" dirty="0">
                <a:solidFill>
                  <a:srgbClr val="00314F"/>
                </a:solidFill>
                <a:latin typeface="Century Gothic" panose="020B0502020202020204" pitchFamily="34" charset="0"/>
              </a:rPr>
              <a:t>Alle </a:t>
            </a:r>
            <a:r>
              <a:rPr lang="en-GB" dirty="0" err="1">
                <a:solidFill>
                  <a:srgbClr val="00314F"/>
                </a:solidFill>
                <a:latin typeface="Century Gothic" panose="020B0502020202020204" pitchFamily="34" charset="0"/>
              </a:rPr>
              <a:t>Eltern</a:t>
            </a:r>
            <a:r>
              <a:rPr lang="en-GB" dirty="0">
                <a:solidFill>
                  <a:srgbClr val="00314F"/>
                </a:solidFill>
                <a:latin typeface="Century Gothic" panose="020B0502020202020204" pitchFamily="34" charset="0"/>
              </a:rPr>
              <a:t> </a:t>
            </a:r>
            <a:r>
              <a:rPr lang="en-GB" dirty="0" err="1">
                <a:solidFill>
                  <a:srgbClr val="00314F"/>
                </a:solidFill>
                <a:latin typeface="Century Gothic" panose="020B0502020202020204" pitchFamily="34" charset="0"/>
              </a:rPr>
              <a:t>mit</a:t>
            </a:r>
            <a:r>
              <a:rPr lang="en-GB" dirty="0">
                <a:solidFill>
                  <a:srgbClr val="00314F"/>
                </a:solidFill>
                <a:latin typeface="Century Gothic" panose="020B0502020202020204" pitchFamily="34" charset="0"/>
              </a:rPr>
              <a:t> </a:t>
            </a:r>
            <a:r>
              <a:rPr lang="en-GB" dirty="0" err="1">
                <a:solidFill>
                  <a:srgbClr val="00314F"/>
                </a:solidFill>
                <a:latin typeface="Century Gothic" panose="020B0502020202020204" pitchFamily="34" charset="0"/>
              </a:rPr>
              <a:t>Kindern</a:t>
            </a:r>
            <a:r>
              <a:rPr lang="en-GB" dirty="0">
                <a:solidFill>
                  <a:srgbClr val="00314F"/>
                </a:solidFill>
                <a:latin typeface="Century Gothic" panose="020B0502020202020204" pitchFamily="34" charset="0"/>
              </a:rPr>
              <a:t> an der Schule in </a:t>
            </a:r>
            <a:r>
              <a:rPr lang="en-GB" dirty="0" err="1">
                <a:solidFill>
                  <a:srgbClr val="00314F"/>
                </a:solidFill>
                <a:latin typeface="Century Gothic" panose="020B0502020202020204" pitchFamily="34" charset="0"/>
              </a:rPr>
              <a:t>Fehraltorf</a:t>
            </a:r>
            <a:r>
              <a:rPr lang="en-GB" dirty="0">
                <a:solidFill>
                  <a:srgbClr val="00314F"/>
                </a:solidFill>
                <a:latin typeface="Century Gothic" panose="020B0502020202020204" pitchFamily="34" charset="0"/>
              </a:rPr>
              <a:t> </a:t>
            </a:r>
            <a:r>
              <a:rPr lang="en-GB" dirty="0" err="1">
                <a:solidFill>
                  <a:srgbClr val="00314F"/>
                </a:solidFill>
                <a:latin typeface="Century Gothic" panose="020B0502020202020204" pitchFamily="34" charset="0"/>
              </a:rPr>
              <a:t>sind</a:t>
            </a:r>
            <a:r>
              <a:rPr lang="en-GB" dirty="0">
                <a:solidFill>
                  <a:srgbClr val="00314F"/>
                </a:solidFill>
                <a:latin typeface="Century Gothic" panose="020B0502020202020204" pitchFamily="34" charset="0"/>
              </a:rPr>
              <a:t> Teil des </a:t>
            </a:r>
            <a:r>
              <a:rPr lang="en-GB" dirty="0" err="1">
                <a:solidFill>
                  <a:srgbClr val="00314F"/>
                </a:solidFill>
                <a:latin typeface="Century Gothic" panose="020B0502020202020204" pitchFamily="34" charset="0"/>
              </a:rPr>
              <a:t>Elternforums</a:t>
            </a:r>
            <a:r>
              <a:rPr lang="en-GB" dirty="0">
                <a:solidFill>
                  <a:srgbClr val="00314F"/>
                </a:solidFill>
                <a:latin typeface="Century Gothic" panose="020B0502020202020204" pitchFamily="34" charset="0"/>
              </a:rPr>
              <a:t>. Je </a:t>
            </a:r>
            <a:r>
              <a:rPr lang="en-GB" dirty="0" err="1">
                <a:solidFill>
                  <a:srgbClr val="00314F"/>
                </a:solidFill>
                <a:latin typeface="Century Gothic" panose="020B0502020202020204" pitchFamily="34" charset="0"/>
              </a:rPr>
              <a:t>mehr</a:t>
            </a:r>
            <a:r>
              <a:rPr lang="en-GB" dirty="0">
                <a:solidFill>
                  <a:srgbClr val="00314F"/>
                </a:solidFill>
                <a:latin typeface="Century Gothic" panose="020B0502020202020204" pitchFamily="34" charset="0"/>
              </a:rPr>
              <a:t> </a:t>
            </a:r>
            <a:r>
              <a:rPr lang="en-GB" dirty="0" err="1">
                <a:solidFill>
                  <a:srgbClr val="00314F"/>
                </a:solidFill>
                <a:latin typeface="Century Gothic" panose="020B0502020202020204" pitchFamily="34" charset="0"/>
              </a:rPr>
              <a:t>Eltern</a:t>
            </a:r>
            <a:r>
              <a:rPr lang="en-GB" dirty="0">
                <a:solidFill>
                  <a:srgbClr val="00314F"/>
                </a:solidFill>
                <a:latin typeface="Century Gothic" panose="020B0502020202020204" pitchFamily="34" charset="0"/>
              </a:rPr>
              <a:t> </a:t>
            </a:r>
            <a:r>
              <a:rPr lang="en-GB" dirty="0" err="1">
                <a:solidFill>
                  <a:srgbClr val="00314F"/>
                </a:solidFill>
                <a:latin typeface="Century Gothic" panose="020B0502020202020204" pitchFamily="34" charset="0"/>
              </a:rPr>
              <a:t>sich</a:t>
            </a:r>
            <a:r>
              <a:rPr lang="en-GB" dirty="0">
                <a:solidFill>
                  <a:srgbClr val="00314F"/>
                </a:solidFill>
                <a:latin typeface="Century Gothic" panose="020B0502020202020204" pitchFamily="34" charset="0"/>
              </a:rPr>
              <a:t> </a:t>
            </a:r>
            <a:r>
              <a:rPr lang="en-GB" dirty="0" err="1">
                <a:solidFill>
                  <a:srgbClr val="00314F"/>
                </a:solidFill>
                <a:latin typeface="Century Gothic" panose="020B0502020202020204" pitchFamily="34" charset="0"/>
              </a:rPr>
              <a:t>aktiv</a:t>
            </a:r>
            <a:r>
              <a:rPr lang="en-GB" dirty="0">
                <a:solidFill>
                  <a:srgbClr val="00314F"/>
                </a:solidFill>
                <a:latin typeface="Century Gothic" panose="020B0502020202020204" pitchFamily="34" charset="0"/>
              </a:rPr>
              <a:t> </a:t>
            </a:r>
            <a:r>
              <a:rPr lang="en-GB" dirty="0" err="1">
                <a:solidFill>
                  <a:srgbClr val="00314F"/>
                </a:solidFill>
                <a:latin typeface="Century Gothic" panose="020B0502020202020204" pitchFamily="34" charset="0"/>
              </a:rPr>
              <a:t>engagieren</a:t>
            </a:r>
            <a:r>
              <a:rPr lang="en-GB" dirty="0">
                <a:solidFill>
                  <a:srgbClr val="00314F"/>
                </a:solidFill>
                <a:latin typeface="Century Gothic" panose="020B0502020202020204" pitchFamily="34" charset="0"/>
              </a:rPr>
              <a:t>, </a:t>
            </a:r>
            <a:r>
              <a:rPr lang="en-GB" dirty="0" err="1">
                <a:solidFill>
                  <a:srgbClr val="00314F"/>
                </a:solidFill>
                <a:latin typeface="Century Gothic" panose="020B0502020202020204" pitchFamily="34" charset="0"/>
              </a:rPr>
              <a:t>desto</a:t>
            </a:r>
            <a:r>
              <a:rPr lang="en-GB" dirty="0">
                <a:solidFill>
                  <a:srgbClr val="00314F"/>
                </a:solidFill>
                <a:latin typeface="Century Gothic" panose="020B0502020202020204" pitchFamily="34" charset="0"/>
              </a:rPr>
              <a:t> </a:t>
            </a:r>
            <a:r>
              <a:rPr lang="en-GB" dirty="0" err="1">
                <a:solidFill>
                  <a:srgbClr val="00314F"/>
                </a:solidFill>
                <a:latin typeface="Century Gothic" panose="020B0502020202020204" pitchFamily="34" charset="0"/>
              </a:rPr>
              <a:t>besser</a:t>
            </a:r>
            <a:r>
              <a:rPr lang="en-GB" dirty="0">
                <a:solidFill>
                  <a:srgbClr val="00314F"/>
                </a:solidFill>
                <a:latin typeface="Century Gothic" panose="020B0502020202020204" pitchFamily="34" charset="0"/>
              </a:rPr>
              <a:t> </a:t>
            </a:r>
            <a:r>
              <a:rPr lang="en-GB" dirty="0" err="1">
                <a:solidFill>
                  <a:srgbClr val="00314F"/>
                </a:solidFill>
                <a:latin typeface="Century Gothic" panose="020B0502020202020204" pitchFamily="34" charset="0"/>
              </a:rPr>
              <a:t>können</a:t>
            </a:r>
            <a:r>
              <a:rPr lang="en-GB" dirty="0">
                <a:solidFill>
                  <a:srgbClr val="00314F"/>
                </a:solidFill>
                <a:latin typeface="Century Gothic" panose="020B0502020202020204" pitchFamily="34" charset="0"/>
              </a:rPr>
              <a:t> </a:t>
            </a:r>
            <a:r>
              <a:rPr lang="en-GB" dirty="0" err="1">
                <a:solidFill>
                  <a:srgbClr val="00314F"/>
                </a:solidFill>
                <a:latin typeface="Century Gothic" panose="020B0502020202020204" pitchFamily="34" charset="0"/>
              </a:rPr>
              <a:t>wir</a:t>
            </a:r>
            <a:r>
              <a:rPr lang="en-GB" dirty="0">
                <a:solidFill>
                  <a:srgbClr val="00314F"/>
                </a:solidFill>
                <a:latin typeface="Century Gothic" panose="020B0502020202020204" pitchFamily="34" charset="0"/>
              </a:rPr>
              <a:t> die </a:t>
            </a:r>
            <a:r>
              <a:rPr lang="en-GB" dirty="0" err="1">
                <a:solidFill>
                  <a:srgbClr val="00314F"/>
                </a:solidFill>
                <a:latin typeface="Century Gothic" panose="020B0502020202020204" pitchFamily="34" charset="0"/>
              </a:rPr>
              <a:t>Bedürfnisse</a:t>
            </a:r>
            <a:r>
              <a:rPr lang="en-GB" dirty="0">
                <a:solidFill>
                  <a:srgbClr val="00314F"/>
                </a:solidFill>
                <a:latin typeface="Century Gothic" panose="020B0502020202020204" pitchFamily="34" charset="0"/>
              </a:rPr>
              <a:t> </a:t>
            </a:r>
            <a:r>
              <a:rPr lang="en-GB" dirty="0" err="1">
                <a:solidFill>
                  <a:srgbClr val="00314F"/>
                </a:solidFill>
                <a:latin typeface="Century Gothic" panose="020B0502020202020204" pitchFamily="34" charset="0"/>
              </a:rPr>
              <a:t>unserer</a:t>
            </a:r>
            <a:r>
              <a:rPr lang="en-GB" dirty="0">
                <a:solidFill>
                  <a:srgbClr val="00314F"/>
                </a:solidFill>
                <a:latin typeface="Century Gothic" panose="020B0502020202020204" pitchFamily="34" charset="0"/>
              </a:rPr>
              <a:t> Gemeinschaft </a:t>
            </a:r>
            <a:r>
              <a:rPr lang="en-GB" dirty="0" err="1">
                <a:solidFill>
                  <a:srgbClr val="00314F"/>
                </a:solidFill>
                <a:latin typeface="Century Gothic" panose="020B0502020202020204" pitchFamily="34" charset="0"/>
              </a:rPr>
              <a:t>vertreten</a:t>
            </a:r>
            <a:r>
              <a:rPr lang="en-GB" dirty="0">
                <a:solidFill>
                  <a:srgbClr val="00314F"/>
                </a:solidFill>
                <a:latin typeface="Century Gothic" panose="020B0502020202020204" pitchFamily="34" charset="0"/>
              </a:rPr>
              <a:t>.</a:t>
            </a:r>
          </a:p>
        </p:txBody>
      </p:sp>
      <p:sp>
        <p:nvSpPr>
          <p:cNvPr id="16" name="TextBox 15">
            <a:extLst>
              <a:ext uri="{FF2B5EF4-FFF2-40B4-BE49-F238E27FC236}">
                <a16:creationId xmlns:a16="http://schemas.microsoft.com/office/drawing/2014/main" id="{0FC9CC47-8FBF-F63F-585D-2FB8AA4EEC3B}"/>
              </a:ext>
            </a:extLst>
          </p:cNvPr>
          <p:cNvSpPr txBox="1"/>
          <p:nvPr/>
        </p:nvSpPr>
        <p:spPr>
          <a:xfrm>
            <a:off x="5251938" y="6468807"/>
            <a:ext cx="6351229" cy="369332"/>
          </a:xfrm>
          <a:prstGeom prst="rect">
            <a:avLst/>
          </a:prstGeom>
          <a:noFill/>
        </p:spPr>
        <p:txBody>
          <a:bodyPr wrap="square" rtlCol="0">
            <a:spAutoFit/>
          </a:bodyPr>
          <a:lstStyle/>
          <a:p>
            <a:r>
              <a:rPr lang="en-GB" b="1" dirty="0">
                <a:solidFill>
                  <a:srgbClr val="00314F"/>
                </a:solidFill>
                <a:latin typeface="Century Gothic" panose="020B0502020202020204" pitchFamily="34" charset="0"/>
              </a:rPr>
              <a:t>KONTAKT: </a:t>
            </a:r>
            <a:r>
              <a:rPr lang="en-GB" dirty="0">
                <a:hlinkClick r:id="rId4"/>
              </a:rPr>
              <a:t>vorstand@elternforum-fehraltorf.ch</a:t>
            </a:r>
            <a:r>
              <a:rPr lang="en-GB" b="1" dirty="0">
                <a:solidFill>
                  <a:srgbClr val="00314F"/>
                </a:solidFill>
                <a:latin typeface="Century Gothic" panose="020B0502020202020204" pitchFamily="34" charset="0"/>
              </a:rPr>
              <a:t> </a:t>
            </a:r>
            <a:endParaRPr lang="en-GB" dirty="0">
              <a:solidFill>
                <a:srgbClr val="00314F"/>
              </a:solidFill>
              <a:latin typeface="Century Gothic" panose="020B0502020202020204" pitchFamily="34" charset="0"/>
            </a:endParaRPr>
          </a:p>
        </p:txBody>
      </p:sp>
    </p:spTree>
    <p:extLst>
      <p:ext uri="{BB962C8B-B14F-4D97-AF65-F5344CB8AC3E}">
        <p14:creationId xmlns:p14="http://schemas.microsoft.com/office/powerpoint/2010/main" val="2504415727"/>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2"/>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0585064A-D121-49C6-A6BE-A821EB8D045E}"/>
              </a:ext>
            </a:extLst>
          </p:cNvPr>
          <p:cNvSpPr txBox="1">
            <a:spLocks/>
          </p:cNvSpPr>
          <p:nvPr/>
        </p:nvSpPr>
        <p:spPr>
          <a:xfrm>
            <a:off x="2908032" y="2091789"/>
            <a:ext cx="5384355" cy="294884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endParaRPr lang="de-CH" sz="2600" dirty="0">
              <a:solidFill>
                <a:srgbClr val="003150"/>
              </a:solidFill>
              <a:latin typeface="Century Gothic" panose="020B0502020202020204" pitchFamily="34" charset="0"/>
            </a:endParaRPr>
          </a:p>
        </p:txBody>
      </p:sp>
      <p:sp>
        <p:nvSpPr>
          <p:cNvPr id="9" name="Titel 1">
            <a:extLst>
              <a:ext uri="{FF2B5EF4-FFF2-40B4-BE49-F238E27FC236}">
                <a16:creationId xmlns:a16="http://schemas.microsoft.com/office/drawing/2014/main" id="{80636064-D7F2-454C-8AD0-1A4728411408}"/>
              </a:ext>
            </a:extLst>
          </p:cNvPr>
          <p:cNvSpPr txBox="1">
            <a:spLocks/>
          </p:cNvSpPr>
          <p:nvPr/>
        </p:nvSpPr>
        <p:spPr>
          <a:xfrm>
            <a:off x="2009419" y="553339"/>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CH" sz="3600" b="1" dirty="0">
                <a:solidFill>
                  <a:srgbClr val="003150"/>
                </a:solidFill>
                <a:latin typeface="Century Gothic" panose="020B0502020202020204" pitchFamily="34" charset="0"/>
              </a:rPr>
              <a:t>Fragen?</a:t>
            </a:r>
            <a:endParaRPr lang="de-DE" sz="3600" b="1" dirty="0">
              <a:solidFill>
                <a:srgbClr val="003150"/>
              </a:solidFill>
              <a:latin typeface="Century Gothic" panose="020B0502020202020204" pitchFamily="34" charset="0"/>
            </a:endParaRPr>
          </a:p>
        </p:txBody>
      </p:sp>
      <p:pic>
        <p:nvPicPr>
          <p:cNvPr id="10" name="Inhaltsplatzhalter 3">
            <a:extLst>
              <a:ext uri="{FF2B5EF4-FFF2-40B4-BE49-F238E27FC236}">
                <a16:creationId xmlns:a16="http://schemas.microsoft.com/office/drawing/2014/main" id="{678FFEE1-CBBB-0F31-2F3C-7DAB2A6454C1}"/>
              </a:ext>
            </a:extLst>
          </p:cNvPr>
          <p:cNvPicPr>
            <a:picLocks noChangeAspect="1"/>
          </p:cNvPicPr>
          <p:nvPr/>
        </p:nvPicPr>
        <p:blipFill>
          <a:blip r:embed="rId3"/>
          <a:stretch>
            <a:fillRect/>
          </a:stretch>
        </p:blipFill>
        <p:spPr>
          <a:xfrm>
            <a:off x="1860297" y="2038287"/>
            <a:ext cx="6272026" cy="3136013"/>
          </a:xfrm>
          <a:prstGeom prst="rect">
            <a:avLst/>
          </a:prstGeom>
        </p:spPr>
      </p:pic>
    </p:spTree>
    <p:extLst>
      <p:ext uri="{BB962C8B-B14F-4D97-AF65-F5344CB8AC3E}">
        <p14:creationId xmlns:p14="http://schemas.microsoft.com/office/powerpoint/2010/main" val="986069436"/>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2"/>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0585064A-D121-49C6-A6BE-A821EB8D045E}"/>
              </a:ext>
            </a:extLst>
          </p:cNvPr>
          <p:cNvSpPr txBox="1">
            <a:spLocks/>
          </p:cNvSpPr>
          <p:nvPr/>
        </p:nvSpPr>
        <p:spPr>
          <a:xfrm>
            <a:off x="2908032" y="2091789"/>
            <a:ext cx="5384355" cy="294884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de-CH" sz="2600" dirty="0">
                <a:solidFill>
                  <a:srgbClr val="003150"/>
                </a:solidFill>
                <a:latin typeface="Century Gothic" panose="020B0502020202020204" pitchFamily="34" charset="0"/>
              </a:rPr>
              <a:t>Lehrpersonen, Schulleitung und Schulpflege wünschen Ihrem Kind einen guten, fröhlichen Start in der 1. Klasse!</a:t>
            </a:r>
          </a:p>
        </p:txBody>
      </p:sp>
      <p:sp>
        <p:nvSpPr>
          <p:cNvPr id="9" name="Titel 1">
            <a:extLst>
              <a:ext uri="{FF2B5EF4-FFF2-40B4-BE49-F238E27FC236}">
                <a16:creationId xmlns:a16="http://schemas.microsoft.com/office/drawing/2014/main" id="{80636064-D7F2-454C-8AD0-1A4728411408}"/>
              </a:ext>
            </a:extLst>
          </p:cNvPr>
          <p:cNvSpPr txBox="1">
            <a:spLocks/>
          </p:cNvSpPr>
          <p:nvPr/>
        </p:nvSpPr>
        <p:spPr>
          <a:xfrm>
            <a:off x="2009419" y="553339"/>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CH" sz="3600" b="1" dirty="0">
                <a:solidFill>
                  <a:srgbClr val="003150"/>
                </a:solidFill>
                <a:latin typeface="Century Gothic" panose="020B0502020202020204" pitchFamily="34" charset="0"/>
              </a:rPr>
              <a:t>Danke für Ihre Aufmerksamkeit</a:t>
            </a:r>
            <a:endParaRPr lang="de-DE" sz="3600" b="1" dirty="0">
              <a:solidFill>
                <a:srgbClr val="003150"/>
              </a:solidFill>
              <a:latin typeface="Century Gothic" panose="020B0502020202020204" pitchFamily="34" charset="0"/>
            </a:endParaRPr>
          </a:p>
        </p:txBody>
      </p:sp>
    </p:spTree>
    <p:extLst>
      <p:ext uri="{BB962C8B-B14F-4D97-AF65-F5344CB8AC3E}">
        <p14:creationId xmlns:p14="http://schemas.microsoft.com/office/powerpoint/2010/main" val="1879375868"/>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2"/>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0585064A-D121-49C6-A6BE-A821EB8D045E}"/>
              </a:ext>
            </a:extLst>
          </p:cNvPr>
          <p:cNvSpPr txBox="1">
            <a:spLocks/>
          </p:cNvSpPr>
          <p:nvPr/>
        </p:nvSpPr>
        <p:spPr>
          <a:xfrm>
            <a:off x="2108720" y="2305729"/>
            <a:ext cx="9984377" cy="3722914"/>
          </a:xfrm>
          <a:prstGeom prst="rect">
            <a:avLst/>
          </a:prstGeom>
        </p:spPr>
        <p:txBody>
          <a:bodyPr vert="horz" lIns="91440" tIns="45720" rIns="91440" bIns="45720" rtlCol="0">
            <a:normAutofit fontScale="4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Begrüssung &amp; kurze Vorstellungsrunde​</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Schule Fehraltorf​</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Allgemeine Informationen zur Primarschule</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Besondere Bedürfnisse und Angebote</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SSA</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Escola</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Betreuungsangebote</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Fragen​</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Kennenlernen der Lehrperson Ihres Kindes</a:t>
            </a:r>
            <a:endParaRPr lang="de-DE" sz="2200" dirty="0">
              <a:solidFill>
                <a:srgbClr val="003150"/>
              </a:solidFill>
              <a:latin typeface="Century Gothic" panose="020B0502020202020204" pitchFamily="34" charset="0"/>
            </a:endParaRPr>
          </a:p>
        </p:txBody>
      </p:sp>
      <p:sp>
        <p:nvSpPr>
          <p:cNvPr id="9" name="Titel 1">
            <a:extLst>
              <a:ext uri="{FF2B5EF4-FFF2-40B4-BE49-F238E27FC236}">
                <a16:creationId xmlns:a16="http://schemas.microsoft.com/office/drawing/2014/main" id="{3416E90A-929B-46DC-8E5A-B61E1DE0162A}"/>
              </a:ext>
            </a:extLst>
          </p:cNvPr>
          <p:cNvSpPr txBox="1">
            <a:spLocks/>
          </p:cNvSpPr>
          <p:nvPr/>
        </p:nvSpPr>
        <p:spPr>
          <a:xfrm>
            <a:off x="2108720" y="1080943"/>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3600" b="1" dirty="0">
                <a:solidFill>
                  <a:srgbClr val="003150"/>
                </a:solidFill>
                <a:latin typeface="Century Gothic" panose="020B0502020202020204" pitchFamily="34" charset="0"/>
              </a:rPr>
              <a:t>Ablauf</a:t>
            </a:r>
            <a:endParaRPr lang="de-DE" sz="3600" dirty="0">
              <a:solidFill>
                <a:srgbClr val="003150"/>
              </a:solidFill>
              <a:latin typeface="Century Gothic" panose="020B0502020202020204" pitchFamily="34" charset="0"/>
            </a:endParaRPr>
          </a:p>
        </p:txBody>
      </p:sp>
    </p:spTree>
    <p:extLst>
      <p:ext uri="{BB962C8B-B14F-4D97-AF65-F5344CB8AC3E}">
        <p14:creationId xmlns:p14="http://schemas.microsoft.com/office/powerpoint/2010/main" val="3928258342"/>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FDE44A-88F6-1645-B1AC-C0C3E9D5E18A}"/>
              </a:ext>
            </a:extLst>
          </p:cNvPr>
          <p:cNvSpPr>
            <a:spLocks noGrp="1"/>
          </p:cNvSpPr>
          <p:nvPr>
            <p:ph type="ctrTitle"/>
          </p:nvPr>
        </p:nvSpPr>
        <p:spPr>
          <a:xfrm>
            <a:off x="1951985" y="1736838"/>
            <a:ext cx="9144000" cy="3507611"/>
          </a:xfrm>
        </p:spPr>
        <p:txBody>
          <a:bodyPr>
            <a:normAutofit fontScale="90000"/>
          </a:bodyPr>
          <a:lstStyle/>
          <a:p>
            <a:pPr algn="l"/>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br>
              <a:rPr lang="de-DE" b="1">
                <a:latin typeface="Century Gothic" panose="020B0502020202020204" pitchFamily="34" charset="0"/>
              </a:rPr>
            </a:br>
            <a:r>
              <a:rPr lang="de-DE" sz="6700" b="1">
                <a:latin typeface="Century Gothic"/>
              </a:rPr>
              <a:t>Elternabend 1. Klasse</a:t>
            </a:r>
            <a:br>
              <a:rPr lang="de-DE" b="1">
                <a:latin typeface="Century Gothic" panose="020B0502020202020204" pitchFamily="34" charset="0"/>
              </a:rPr>
            </a:br>
            <a:r>
              <a:rPr lang="de-DE" sz="4400">
                <a:latin typeface="Century Gothic"/>
              </a:rPr>
              <a:t>Gemeinsamer Teil</a:t>
            </a:r>
            <a:br>
              <a:rPr lang="de-DE">
                <a:latin typeface="Century Gothic" panose="020B0502020202020204" pitchFamily="34" charset="0"/>
              </a:rPr>
            </a:br>
            <a:br>
              <a:rPr lang="de-DE">
                <a:latin typeface="Century Gothic" panose="020B0502020202020204" pitchFamily="34" charset="0"/>
              </a:rPr>
            </a:br>
            <a:r>
              <a:rPr lang="de-DE" sz="2700">
                <a:latin typeface="Century Gothic"/>
              </a:rPr>
              <a:t>20. August 2026</a:t>
            </a:r>
            <a:endParaRPr lang="de-DE">
              <a:latin typeface="Century Gothic"/>
            </a:endParaRPr>
          </a:p>
        </p:txBody>
      </p:sp>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3"/>
          <a:stretch>
            <a:fillRect/>
          </a:stretch>
        </p:blipFill>
        <p:spPr>
          <a:xfrm>
            <a:off x="7968343" y="25736"/>
            <a:ext cx="4223657" cy="1711102"/>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11070297"/>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3"/>
          <a:stretch>
            <a:fillRect/>
          </a:stretch>
        </p:blipFill>
        <p:spPr>
          <a:xfrm>
            <a:off x="7968343" y="25736"/>
            <a:ext cx="4223657" cy="1711102"/>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1A2FB624-7DD8-B941-A937-F3F8F4B3812C}"/>
              </a:ext>
            </a:extLst>
          </p:cNvPr>
          <p:cNvSpPr txBox="1"/>
          <p:nvPr/>
        </p:nvSpPr>
        <p:spPr>
          <a:xfrm rot="16200000">
            <a:off x="-2278250" y="3051407"/>
            <a:ext cx="5486400" cy="707886"/>
          </a:xfrm>
          <a:prstGeom prst="rect">
            <a:avLst/>
          </a:prstGeom>
          <a:noFill/>
        </p:spPr>
        <p:txBody>
          <a:bodyPr wrap="square" rtlCol="0">
            <a:spAutoFit/>
          </a:bodyPr>
          <a:lstStyle/>
          <a:p>
            <a:r>
              <a:rPr lang="de-DE" sz="4000" b="1">
                <a:solidFill>
                  <a:schemeClr val="bg1"/>
                </a:solidFill>
                <a:latin typeface="Century Gothic" panose="020B0502020202020204" pitchFamily="34" charset="0"/>
              </a:rPr>
              <a:t>Ablauf</a:t>
            </a:r>
          </a:p>
        </p:txBody>
      </p:sp>
      <p:sp>
        <p:nvSpPr>
          <p:cNvPr id="8" name="Textfeld 7">
            <a:extLst>
              <a:ext uri="{FF2B5EF4-FFF2-40B4-BE49-F238E27FC236}">
                <a16:creationId xmlns:a16="http://schemas.microsoft.com/office/drawing/2014/main" id="{A539F779-DC5E-326E-7716-DB7B00C6CC65}"/>
              </a:ext>
            </a:extLst>
          </p:cNvPr>
          <p:cNvSpPr txBox="1"/>
          <p:nvPr/>
        </p:nvSpPr>
        <p:spPr>
          <a:xfrm>
            <a:off x="1720036" y="1156571"/>
            <a:ext cx="9522373" cy="4339650"/>
          </a:xfrm>
          <a:prstGeom prst="rect">
            <a:avLst/>
          </a:prstGeom>
          <a:noFill/>
        </p:spPr>
        <p:txBody>
          <a:bodyPr wrap="square" lIns="91440" tIns="45720" rIns="91440" bIns="45720" anchor="t">
            <a:spAutoFit/>
          </a:bodyPr>
          <a:lstStyle/>
          <a:p>
            <a:pPr marL="457200" indent="-457200" algn="l">
              <a:buFont typeface="Wingdings" panose="05000000000000000000" pitchFamily="2" charset="2"/>
              <a:buChar char="Ø"/>
            </a:pPr>
            <a:r>
              <a:rPr lang="de-DE" sz="3200">
                <a:latin typeface="Century Gothic"/>
              </a:rPr>
              <a:t>Lehrmittel </a:t>
            </a:r>
            <a:endParaRPr lang="en-US">
              <a:latin typeface="Century Gothic"/>
            </a:endParaRPr>
          </a:p>
          <a:p>
            <a:pPr marL="800100" lvl="1" indent="-342900">
              <a:buFont typeface="Arial" panose="020B0604020202020204" pitchFamily="34" charset="0"/>
              <a:buChar char="•"/>
            </a:pPr>
            <a:r>
              <a:rPr lang="de-DE" sz="3200">
                <a:latin typeface="Century Gothic"/>
              </a:rPr>
              <a:t>Mathematik</a:t>
            </a:r>
          </a:p>
          <a:p>
            <a:pPr marL="800100" lvl="1" indent="-342900">
              <a:buFont typeface="Arial" panose="020B0604020202020204" pitchFamily="34" charset="0"/>
              <a:buChar char="•"/>
            </a:pPr>
            <a:r>
              <a:rPr lang="de-DE" sz="3200">
                <a:latin typeface="Century Gothic"/>
              </a:rPr>
              <a:t>Deutsch</a:t>
            </a:r>
          </a:p>
          <a:p>
            <a:pPr marL="457200" indent="-457200">
              <a:buFont typeface="Wingdings" panose="05000000000000000000" pitchFamily="2" charset="2"/>
              <a:buChar char="Ø"/>
            </a:pPr>
            <a:r>
              <a:rPr lang="de-DE" sz="3200">
                <a:latin typeface="Century Gothic"/>
              </a:rPr>
              <a:t>Zeugnisgespräche</a:t>
            </a:r>
          </a:p>
          <a:p>
            <a:pPr marL="457200" indent="-457200">
              <a:buFont typeface="Wingdings" panose="05000000000000000000" pitchFamily="2" charset="2"/>
              <a:buChar char="Ø"/>
            </a:pPr>
            <a:r>
              <a:rPr lang="de-DE" sz="3200">
                <a:latin typeface="Century Gothic"/>
              </a:rPr>
              <a:t>Pünktlichkeit</a:t>
            </a:r>
          </a:p>
          <a:p>
            <a:pPr marL="457200" indent="-457200">
              <a:buFont typeface="Wingdings" panose="05000000000000000000" pitchFamily="2" charset="2"/>
              <a:buChar char="Ø"/>
            </a:pPr>
            <a:r>
              <a:rPr lang="de-DE" sz="3200">
                <a:latin typeface="Century Gothic"/>
              </a:rPr>
              <a:t>Kontakt</a:t>
            </a:r>
          </a:p>
          <a:p>
            <a:pPr marL="457200" indent="-457200">
              <a:buFont typeface="Wingdings" panose="05000000000000000000" pitchFamily="2" charset="2"/>
              <a:buChar char="Ø"/>
            </a:pPr>
            <a:r>
              <a:rPr lang="de-DE" sz="3200" err="1">
                <a:latin typeface="Century Gothic"/>
              </a:rPr>
              <a:t>Spettsystem</a:t>
            </a:r>
            <a:endParaRPr lang="de-DE" sz="3200">
              <a:latin typeface="Century Gothic"/>
            </a:endParaRPr>
          </a:p>
          <a:p>
            <a:pPr marL="457200" indent="-457200">
              <a:buFont typeface="Wingdings" panose="05000000000000000000" pitchFamily="2" charset="2"/>
              <a:buChar char="Ø"/>
            </a:pPr>
            <a:r>
              <a:rPr lang="de-DE" sz="3200">
                <a:latin typeface="Century Gothic"/>
              </a:rPr>
              <a:t>Abschluss </a:t>
            </a:r>
            <a:r>
              <a:rPr lang="de-DE" sz="3200">
                <a:latin typeface="Century Gothic"/>
                <a:sym typeface="Wingdings" pitchFamily="2" charset="2"/>
              </a:rPr>
              <a:t> </a:t>
            </a:r>
            <a:r>
              <a:rPr lang="de-DE" sz="3200">
                <a:latin typeface="Century Gothic"/>
              </a:rPr>
              <a:t>Transfer in die Klassenzimmer</a:t>
            </a:r>
          </a:p>
          <a:p>
            <a:pPr algn="l"/>
            <a:endParaRPr lang="de-DE" sz="2000" i="1">
              <a:solidFill>
                <a:schemeClr val="tx1">
                  <a:lumMod val="50000"/>
                  <a:lumOff val="50000"/>
                </a:schemeClr>
              </a:solidFill>
              <a:latin typeface="Century Gothic" panose="020B0502020202020204" pitchFamily="34" charset="0"/>
            </a:endParaRPr>
          </a:p>
        </p:txBody>
      </p:sp>
    </p:spTree>
    <p:extLst>
      <p:ext uri="{BB962C8B-B14F-4D97-AF65-F5344CB8AC3E}">
        <p14:creationId xmlns:p14="http://schemas.microsoft.com/office/powerpoint/2010/main" val="752561067"/>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737F5D46-01A9-1A89-09D8-E8EA57CDBB45}"/>
              </a:ext>
            </a:extLst>
          </p:cNvPr>
          <p:cNvSpPr txBox="1">
            <a:spLocks/>
          </p:cNvSpPr>
          <p:nvPr/>
        </p:nvSpPr>
        <p:spPr>
          <a:xfrm>
            <a:off x="960120" y="3336897"/>
            <a:ext cx="3936204" cy="2352897"/>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de-CH" sz="4000" b="1">
              <a:latin typeface="The Hand Black" panose="02010606010101020104" pitchFamily="2" charset="0"/>
            </a:endParaRPr>
          </a:p>
        </p:txBody>
      </p:sp>
      <p:sp>
        <p:nvSpPr>
          <p:cNvPr id="7" name="Rechteck 6">
            <a:extLst>
              <a:ext uri="{FF2B5EF4-FFF2-40B4-BE49-F238E27FC236}">
                <a16:creationId xmlns:a16="http://schemas.microsoft.com/office/drawing/2014/main" id="{A3E84AC2-AD3E-950D-E557-901D7E503E23}"/>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9F007D09-B4F6-151C-F1E6-786FEEF2DFE5}"/>
              </a:ext>
            </a:extLst>
          </p:cNvPr>
          <p:cNvSpPr txBox="1"/>
          <p:nvPr/>
        </p:nvSpPr>
        <p:spPr>
          <a:xfrm rot="16200000">
            <a:off x="-2278250" y="3051407"/>
            <a:ext cx="5486400" cy="707886"/>
          </a:xfrm>
          <a:prstGeom prst="rect">
            <a:avLst/>
          </a:prstGeom>
          <a:noFill/>
        </p:spPr>
        <p:txBody>
          <a:bodyPr wrap="square" lIns="91440" tIns="45720" rIns="91440" bIns="45720" rtlCol="0" anchor="t">
            <a:spAutoFit/>
          </a:bodyPr>
          <a:lstStyle/>
          <a:p>
            <a:r>
              <a:rPr lang="de-DE" sz="4000" b="1" dirty="0">
                <a:solidFill>
                  <a:schemeClr val="bg1"/>
                </a:solidFill>
                <a:latin typeface="Century Gothic"/>
              </a:rPr>
              <a:t>Lehrmittel</a:t>
            </a:r>
            <a:endParaRPr lang="de-DE" dirty="0">
              <a:solidFill>
                <a:schemeClr val="bg1"/>
              </a:solidFill>
            </a:endParaRPr>
          </a:p>
        </p:txBody>
      </p:sp>
      <p:sp>
        <p:nvSpPr>
          <p:cNvPr id="6" name="Titel 1">
            <a:extLst>
              <a:ext uri="{FF2B5EF4-FFF2-40B4-BE49-F238E27FC236}">
                <a16:creationId xmlns:a16="http://schemas.microsoft.com/office/drawing/2014/main" id="{C21E4F3C-C80C-4495-F64D-457FFEBB027F}"/>
              </a:ext>
            </a:extLst>
          </p:cNvPr>
          <p:cNvSpPr txBox="1">
            <a:spLocks/>
          </p:cNvSpPr>
          <p:nvPr/>
        </p:nvSpPr>
        <p:spPr>
          <a:xfrm>
            <a:off x="1531619" y="662150"/>
            <a:ext cx="11129211" cy="10062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b="1" dirty="0">
                <a:latin typeface="Century Gothic" panose="020B0502020202020204" pitchFamily="34" charset="0"/>
              </a:rPr>
              <a:t>Mathematik</a:t>
            </a:r>
            <a:endParaRPr lang="de-DE" sz="8600" b="1" dirty="0">
              <a:latin typeface="Century Gothic" panose="020B0502020202020204" pitchFamily="34" charset="0"/>
            </a:endParaRPr>
          </a:p>
        </p:txBody>
      </p:sp>
      <p:sp>
        <p:nvSpPr>
          <p:cNvPr id="9" name="Inhaltsplatzhalter 2">
            <a:extLst>
              <a:ext uri="{FF2B5EF4-FFF2-40B4-BE49-F238E27FC236}">
                <a16:creationId xmlns:a16="http://schemas.microsoft.com/office/drawing/2014/main" id="{AECF9459-CCBA-F87A-071D-22F8AEEA3BB3}"/>
              </a:ext>
            </a:extLst>
          </p:cNvPr>
          <p:cNvSpPr txBox="1">
            <a:spLocks/>
          </p:cNvSpPr>
          <p:nvPr/>
        </p:nvSpPr>
        <p:spPr>
          <a:xfrm>
            <a:off x="1531619" y="2373252"/>
            <a:ext cx="6964958" cy="2993391"/>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de-CH" sz="2400" dirty="0">
                <a:latin typeface="Century Gothic" panose="020B0502020202020204" pitchFamily="34" charset="0"/>
              </a:rPr>
              <a:t>Zürcher Mathematiklehrmittel</a:t>
            </a:r>
          </a:p>
          <a:p>
            <a:pPr marL="457200" indent="-457200">
              <a:spcBef>
                <a:spcPts val="0"/>
              </a:spcBef>
              <a:spcAft>
                <a:spcPts val="0"/>
              </a:spcAft>
              <a:buFont typeface="Arial" panose="020B0604020202020204" pitchFamily="34" charset="0"/>
              <a:buChar char="•"/>
            </a:pPr>
            <a:r>
              <a:rPr lang="de-CH" sz="2000" dirty="0">
                <a:effectLst/>
                <a:latin typeface="Century Gothic" panose="020B0502020202020204" pitchFamily="34" charset="0"/>
                <a:ea typeface="Calibri" panose="020F0502020204030204" pitchFamily="34" charset="0"/>
                <a:cs typeface="Times New Roman" panose="02020603050405020304" pitchFamily="18" charset="0"/>
              </a:rPr>
              <a:t>4 Arbeitshefte für 4 Bereiche</a:t>
            </a:r>
          </a:p>
          <a:p>
            <a:pPr marL="731520" lvl="1" indent="-457200">
              <a:spcBef>
                <a:spcPts val="0"/>
              </a:spcBef>
              <a:spcAft>
                <a:spcPts val="0"/>
              </a:spcAft>
              <a:buFont typeface="Arial" panose="020B0604020202020204" pitchFamily="34" charset="0"/>
              <a:buChar char="•"/>
            </a:pPr>
            <a:r>
              <a:rPr lang="de-CH" sz="1800" dirty="0">
                <a:latin typeface="Century Gothic" panose="020B0502020202020204" pitchFamily="34" charset="0"/>
                <a:ea typeface="Calibri" panose="020F0502020204030204" pitchFamily="34" charset="0"/>
                <a:cs typeface="Times New Roman" panose="02020603050405020304" pitchFamily="18" charset="0"/>
              </a:rPr>
              <a:t>Ziffern schreiben</a:t>
            </a:r>
          </a:p>
          <a:p>
            <a:pPr marL="731520" lvl="1" indent="-457200">
              <a:spcBef>
                <a:spcPts val="0"/>
              </a:spcBef>
              <a:spcAft>
                <a:spcPts val="0"/>
              </a:spcAft>
              <a:buFont typeface="Arial" panose="020B0604020202020204" pitchFamily="34" charset="0"/>
              <a:buChar char="•"/>
            </a:pPr>
            <a:r>
              <a:rPr lang="de-CH" sz="1800" dirty="0">
                <a:latin typeface="Century Gothic" panose="020B0502020202020204" pitchFamily="34" charset="0"/>
                <a:ea typeface="Calibri" panose="020F0502020204030204" pitchFamily="34" charset="0"/>
                <a:cs typeface="Times New Roman" panose="02020603050405020304" pitchFamily="18" charset="0"/>
              </a:rPr>
              <a:t>Zahlen und Ziffern</a:t>
            </a:r>
          </a:p>
          <a:p>
            <a:pPr marL="731520" lvl="1" indent="-457200">
              <a:spcBef>
                <a:spcPts val="0"/>
              </a:spcBef>
              <a:spcAft>
                <a:spcPts val="0"/>
              </a:spcAft>
              <a:buFont typeface="Arial" panose="020B0604020202020204" pitchFamily="34" charset="0"/>
              <a:buChar char="•"/>
            </a:pPr>
            <a:r>
              <a:rPr lang="de-CH" sz="1800" dirty="0">
                <a:effectLst/>
                <a:latin typeface="Century Gothic" panose="020B0502020202020204" pitchFamily="34" charset="0"/>
                <a:ea typeface="Calibri" panose="020F0502020204030204" pitchFamily="34" charset="0"/>
                <a:cs typeface="Times New Roman" panose="02020603050405020304" pitchFamily="18" charset="0"/>
              </a:rPr>
              <a:t>Plus und Minus</a:t>
            </a:r>
          </a:p>
          <a:p>
            <a:pPr marL="731520" lvl="1" indent="-457200">
              <a:spcBef>
                <a:spcPts val="0"/>
              </a:spcBef>
              <a:spcAft>
                <a:spcPts val="1800"/>
              </a:spcAft>
              <a:buFont typeface="Arial" panose="020B0604020202020204" pitchFamily="34" charset="0"/>
              <a:buChar char="•"/>
            </a:pPr>
            <a:r>
              <a:rPr lang="de-CH" sz="1800" dirty="0">
                <a:effectLst/>
                <a:latin typeface="Century Gothic" panose="020B0502020202020204" pitchFamily="34" charset="0"/>
                <a:ea typeface="Calibri" panose="020F0502020204030204" pitchFamily="34" charset="0"/>
                <a:cs typeface="Times New Roman" panose="02020603050405020304" pitchFamily="18" charset="0"/>
              </a:rPr>
              <a:t>Erkunden und Messe</a:t>
            </a:r>
          </a:p>
          <a:p>
            <a:pPr marL="457200" indent="-457200">
              <a:spcBef>
                <a:spcPts val="0"/>
              </a:spcBef>
              <a:spcAft>
                <a:spcPts val="1800"/>
              </a:spcAft>
              <a:buFont typeface="Arial" panose="020B0604020202020204" pitchFamily="34" charset="0"/>
              <a:buChar char="•"/>
            </a:pPr>
            <a:r>
              <a:rPr lang="de-CH" sz="2000" dirty="0">
                <a:effectLst/>
                <a:latin typeface="Century Gothic" panose="020B0502020202020204" pitchFamily="34" charset="0"/>
                <a:ea typeface="Calibri" panose="020F0502020204030204" pitchFamily="34" charset="0"/>
                <a:cs typeface="Times New Roman" panose="02020603050405020304" pitchFamily="18" charset="0"/>
              </a:rPr>
              <a:t>Online Übungsplattform (via QR Code)</a:t>
            </a:r>
            <a:endParaRPr lang="de-CH" sz="2400" dirty="0">
              <a:effectLst/>
              <a:latin typeface="Century Gothic" panose="020B0502020202020204" pitchFamily="34" charset="0"/>
              <a:ea typeface="Calibri" panose="020F0502020204030204" pitchFamily="34" charset="0"/>
              <a:cs typeface="Times New Roman" panose="02020603050405020304" pitchFamily="18" charset="0"/>
            </a:endParaRPr>
          </a:p>
        </p:txBody>
      </p:sp>
      <p:pic>
        <p:nvPicPr>
          <p:cNvPr id="11" name="Bildergebnis für Mathematik 3" descr="Bildergebnis für Mathematik 3">
            <a:extLst>
              <a:ext uri="{FF2B5EF4-FFF2-40B4-BE49-F238E27FC236}">
                <a16:creationId xmlns:a16="http://schemas.microsoft.com/office/drawing/2014/main" id="{05B2AE5E-C16F-48B1-3AB4-0D9E3B6EF46D}"/>
              </a:ext>
            </a:extLst>
          </p:cNvPr>
          <p:cNvPicPr>
            <a:picLocks noChangeAspect="1"/>
          </p:cNvPicPr>
          <p:nvPr/>
        </p:nvPicPr>
        <p:blipFill>
          <a:blip r:embed="rId3"/>
          <a:stretch>
            <a:fillRect/>
          </a:stretch>
        </p:blipFill>
        <p:spPr>
          <a:xfrm>
            <a:off x="8772171" y="4094922"/>
            <a:ext cx="3039029" cy="2060863"/>
          </a:xfrm>
          <a:prstGeom prst="rect">
            <a:avLst/>
          </a:prstGeom>
          <a:ln w="88900">
            <a:miter lim="400000"/>
          </a:ln>
        </p:spPr>
      </p:pic>
      <p:pic>
        <p:nvPicPr>
          <p:cNvPr id="13" name="Bild" descr="Bild">
            <a:extLst>
              <a:ext uri="{FF2B5EF4-FFF2-40B4-BE49-F238E27FC236}">
                <a16:creationId xmlns:a16="http://schemas.microsoft.com/office/drawing/2014/main" id="{FCCAE190-6C96-9A88-CC28-90A9FC222B9F}"/>
              </a:ext>
            </a:extLst>
          </p:cNvPr>
          <p:cNvPicPr>
            <a:picLocks noChangeAspect="1"/>
          </p:cNvPicPr>
          <p:nvPr/>
        </p:nvPicPr>
        <p:blipFill>
          <a:blip r:embed="rId4"/>
          <a:stretch>
            <a:fillRect/>
          </a:stretch>
        </p:blipFill>
        <p:spPr>
          <a:xfrm>
            <a:off x="7450417" y="702215"/>
            <a:ext cx="2051392" cy="2894380"/>
          </a:xfrm>
          <a:prstGeom prst="rect">
            <a:avLst/>
          </a:prstGeom>
          <a:ln w="88900">
            <a:miter lim="400000"/>
          </a:ln>
        </p:spPr>
      </p:pic>
    </p:spTree>
    <p:extLst>
      <p:ext uri="{BB962C8B-B14F-4D97-AF65-F5344CB8AC3E}">
        <p14:creationId xmlns:p14="http://schemas.microsoft.com/office/powerpoint/2010/main" val="24367087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737F5D46-01A9-1A89-09D8-E8EA57CDBB45}"/>
              </a:ext>
            </a:extLst>
          </p:cNvPr>
          <p:cNvSpPr txBox="1">
            <a:spLocks/>
          </p:cNvSpPr>
          <p:nvPr/>
        </p:nvSpPr>
        <p:spPr>
          <a:xfrm>
            <a:off x="960120" y="3336897"/>
            <a:ext cx="3936204" cy="2352897"/>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de-CH" sz="4000" b="1">
              <a:latin typeface="The Hand Black" panose="02010606010101020104" pitchFamily="2" charset="0"/>
            </a:endParaRPr>
          </a:p>
        </p:txBody>
      </p:sp>
      <p:sp>
        <p:nvSpPr>
          <p:cNvPr id="7" name="Rechteck 6">
            <a:extLst>
              <a:ext uri="{FF2B5EF4-FFF2-40B4-BE49-F238E27FC236}">
                <a16:creationId xmlns:a16="http://schemas.microsoft.com/office/drawing/2014/main" id="{B78EFBEC-EF2A-3818-BDAB-DCD6C58F9080}"/>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AD2799F2-DD61-92C8-9BE4-69BF080B6116}"/>
              </a:ext>
            </a:extLst>
          </p:cNvPr>
          <p:cNvSpPr txBox="1"/>
          <p:nvPr/>
        </p:nvSpPr>
        <p:spPr>
          <a:xfrm rot="16200000">
            <a:off x="-2278250" y="3051407"/>
            <a:ext cx="5486400" cy="707886"/>
          </a:xfrm>
          <a:prstGeom prst="rect">
            <a:avLst/>
          </a:prstGeom>
          <a:noFill/>
        </p:spPr>
        <p:txBody>
          <a:bodyPr wrap="square" lIns="91440" tIns="45720" rIns="91440" bIns="45720" rtlCol="0" anchor="t">
            <a:spAutoFit/>
          </a:bodyPr>
          <a:lstStyle/>
          <a:p>
            <a:r>
              <a:rPr lang="de-DE" sz="4000" b="1" dirty="0">
                <a:solidFill>
                  <a:schemeClr val="bg1"/>
                </a:solidFill>
                <a:latin typeface="Century Gothic"/>
              </a:rPr>
              <a:t>Lehrmittel</a:t>
            </a:r>
            <a:endParaRPr lang="de-DE" dirty="0">
              <a:solidFill>
                <a:schemeClr val="bg1"/>
              </a:solidFill>
            </a:endParaRPr>
          </a:p>
        </p:txBody>
      </p:sp>
      <p:sp>
        <p:nvSpPr>
          <p:cNvPr id="2" name="Titel 1">
            <a:extLst>
              <a:ext uri="{FF2B5EF4-FFF2-40B4-BE49-F238E27FC236}">
                <a16:creationId xmlns:a16="http://schemas.microsoft.com/office/drawing/2014/main" id="{A34797E7-F909-9C9D-CB3C-3B7BE650444E}"/>
              </a:ext>
            </a:extLst>
          </p:cNvPr>
          <p:cNvSpPr txBox="1">
            <a:spLocks/>
          </p:cNvSpPr>
          <p:nvPr/>
        </p:nvSpPr>
        <p:spPr>
          <a:xfrm>
            <a:off x="1531619" y="662150"/>
            <a:ext cx="11129211" cy="10062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b="1" dirty="0">
                <a:latin typeface="Century Gothic" panose="020B0502020202020204" pitchFamily="34" charset="0"/>
              </a:rPr>
              <a:t>Mathematik</a:t>
            </a:r>
            <a:endParaRPr lang="de-DE" sz="8600" b="1" dirty="0">
              <a:latin typeface="Century Gothic" panose="020B0502020202020204" pitchFamily="34" charset="0"/>
            </a:endParaRPr>
          </a:p>
        </p:txBody>
      </p:sp>
      <p:sp>
        <p:nvSpPr>
          <p:cNvPr id="5" name="Inhaltsplatzhalter 2">
            <a:extLst>
              <a:ext uri="{FF2B5EF4-FFF2-40B4-BE49-F238E27FC236}">
                <a16:creationId xmlns:a16="http://schemas.microsoft.com/office/drawing/2014/main" id="{2A7A5256-DF63-34A3-3010-A3CB3705E025}"/>
              </a:ext>
            </a:extLst>
          </p:cNvPr>
          <p:cNvSpPr txBox="1">
            <a:spLocks/>
          </p:cNvSpPr>
          <p:nvPr/>
        </p:nvSpPr>
        <p:spPr>
          <a:xfrm>
            <a:off x="1531619" y="2373252"/>
            <a:ext cx="5635535" cy="2993391"/>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de-CH" sz="2400" dirty="0">
                <a:latin typeface="Century Gothic" panose="020B0502020202020204" pitchFamily="34" charset="0"/>
              </a:rPr>
              <a:t>Ziffern schreiben</a:t>
            </a:r>
          </a:p>
          <a:p>
            <a:pPr>
              <a:spcBef>
                <a:spcPts val="0"/>
              </a:spcBef>
              <a:spcAft>
                <a:spcPts val="1800"/>
              </a:spcAft>
            </a:pPr>
            <a:r>
              <a:rPr lang="de-CH" sz="1800" dirty="0">
                <a:latin typeface="Century Gothic" panose="020B0502020202020204" pitchFamily="34" charset="0"/>
                <a:ea typeface="Calibri" panose="020F0502020204030204" pitchFamily="34" charset="0"/>
                <a:cs typeface="Times New Roman" panose="02020603050405020304" pitchFamily="18" charset="0"/>
              </a:rPr>
              <a:t>Die Schüler*innen können…</a:t>
            </a:r>
          </a:p>
          <a:p>
            <a:pPr marL="457200" indent="-457200">
              <a:spcBef>
                <a:spcPts val="0"/>
              </a:spcBef>
              <a:spcAft>
                <a:spcPts val="1800"/>
              </a:spcAft>
              <a:buFont typeface="Arial" panose="020B0604020202020204" pitchFamily="34" charset="0"/>
              <a:buChar char="•"/>
            </a:pPr>
            <a:r>
              <a:rPr lang="de-CH" sz="1800" dirty="0">
                <a:latin typeface="Century Gothic" panose="020B0502020202020204" pitchFamily="34" charset="0"/>
                <a:cs typeface="Times New Roman" panose="02020603050405020304" pitchFamily="18" charset="0"/>
              </a:rPr>
              <a:t>…</a:t>
            </a:r>
            <a:r>
              <a:rPr lang="de-CH" sz="1800" dirty="0">
                <a:latin typeface="Century Gothic" panose="020B0502020202020204" pitchFamily="34" charset="0"/>
              </a:rPr>
              <a:t>alle Ziffern von 0-9 lesbar, zügig und mit </a:t>
            </a:r>
            <a:br>
              <a:rPr lang="de-CH" sz="1800" dirty="0">
                <a:latin typeface="Century Gothic" panose="020B0502020202020204" pitchFamily="34" charset="0"/>
              </a:rPr>
            </a:br>
            <a:r>
              <a:rPr lang="de-CH" sz="1800" dirty="0">
                <a:latin typeface="Century Gothic" panose="020B0502020202020204" pitchFamily="34" charset="0"/>
              </a:rPr>
              <a:t>sinnvollen Bewegungsabläufen schreiben.</a:t>
            </a:r>
            <a:endParaRPr lang="de-CH" sz="1800" dirty="0">
              <a:latin typeface="Century Gothic" panose="020B0502020202020204" pitchFamily="34" charset="0"/>
              <a:ea typeface="Calibri" panose="020F0502020204030204" pitchFamily="34" charset="0"/>
              <a:cs typeface="Times New Roman" panose="02020603050405020304" pitchFamily="18" charset="0"/>
            </a:endParaRPr>
          </a:p>
        </p:txBody>
      </p:sp>
      <p:pic>
        <p:nvPicPr>
          <p:cNvPr id="9" name="Bildergebnis für Mathematik 3" descr="Bildergebnis für Mathematik 3">
            <a:extLst>
              <a:ext uri="{FF2B5EF4-FFF2-40B4-BE49-F238E27FC236}">
                <a16:creationId xmlns:a16="http://schemas.microsoft.com/office/drawing/2014/main" id="{429F0A1B-FC3B-2A5F-7928-853D9D899CBB}"/>
              </a:ext>
            </a:extLst>
          </p:cNvPr>
          <p:cNvPicPr>
            <a:picLocks noChangeAspect="1"/>
          </p:cNvPicPr>
          <p:nvPr/>
        </p:nvPicPr>
        <p:blipFill>
          <a:blip r:embed="rId3"/>
          <a:stretch>
            <a:fillRect/>
          </a:stretch>
        </p:blipFill>
        <p:spPr>
          <a:xfrm>
            <a:off x="8772171" y="4094922"/>
            <a:ext cx="3039029" cy="2060863"/>
          </a:xfrm>
          <a:prstGeom prst="rect">
            <a:avLst/>
          </a:prstGeom>
          <a:ln w="88900">
            <a:miter lim="400000"/>
          </a:ln>
        </p:spPr>
      </p:pic>
      <p:pic>
        <p:nvPicPr>
          <p:cNvPr id="11" name="Bild" descr="Bild">
            <a:extLst>
              <a:ext uri="{FF2B5EF4-FFF2-40B4-BE49-F238E27FC236}">
                <a16:creationId xmlns:a16="http://schemas.microsoft.com/office/drawing/2014/main" id="{E8FAA451-0F3B-645D-D4B3-479F62334ED3}"/>
              </a:ext>
            </a:extLst>
          </p:cNvPr>
          <p:cNvPicPr>
            <a:picLocks noChangeAspect="1"/>
          </p:cNvPicPr>
          <p:nvPr/>
        </p:nvPicPr>
        <p:blipFill>
          <a:blip r:embed="rId4"/>
          <a:stretch>
            <a:fillRect/>
          </a:stretch>
        </p:blipFill>
        <p:spPr>
          <a:xfrm>
            <a:off x="7450417" y="702215"/>
            <a:ext cx="2051392" cy="2894380"/>
          </a:xfrm>
          <a:prstGeom prst="rect">
            <a:avLst/>
          </a:prstGeom>
          <a:ln w="88900">
            <a:miter lim="400000"/>
          </a:ln>
        </p:spPr>
      </p:pic>
    </p:spTree>
    <p:extLst>
      <p:ext uri="{BB962C8B-B14F-4D97-AF65-F5344CB8AC3E}">
        <p14:creationId xmlns:p14="http://schemas.microsoft.com/office/powerpoint/2010/main" val="36875531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737F5D46-01A9-1A89-09D8-E8EA57CDBB45}"/>
              </a:ext>
            </a:extLst>
          </p:cNvPr>
          <p:cNvSpPr txBox="1">
            <a:spLocks/>
          </p:cNvSpPr>
          <p:nvPr/>
        </p:nvSpPr>
        <p:spPr>
          <a:xfrm>
            <a:off x="960120" y="3336897"/>
            <a:ext cx="3936204" cy="2352897"/>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de-CH" sz="4000" b="1">
              <a:latin typeface="The Hand Black" panose="02010606010101020104" pitchFamily="2" charset="0"/>
            </a:endParaRPr>
          </a:p>
        </p:txBody>
      </p:sp>
      <p:sp>
        <p:nvSpPr>
          <p:cNvPr id="7" name="Rechteck 6">
            <a:extLst>
              <a:ext uri="{FF2B5EF4-FFF2-40B4-BE49-F238E27FC236}">
                <a16:creationId xmlns:a16="http://schemas.microsoft.com/office/drawing/2014/main" id="{E2439FAF-391E-A0AD-7FB0-F0E4C05CE669}"/>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38367B14-1E28-D9A0-F28C-97513F261DFF}"/>
              </a:ext>
            </a:extLst>
          </p:cNvPr>
          <p:cNvSpPr txBox="1"/>
          <p:nvPr/>
        </p:nvSpPr>
        <p:spPr>
          <a:xfrm rot="16200000">
            <a:off x="-2278250" y="3051407"/>
            <a:ext cx="5486400" cy="707886"/>
          </a:xfrm>
          <a:prstGeom prst="rect">
            <a:avLst/>
          </a:prstGeom>
          <a:noFill/>
        </p:spPr>
        <p:txBody>
          <a:bodyPr wrap="square" lIns="91440" tIns="45720" rIns="91440" bIns="45720" rtlCol="0" anchor="t">
            <a:spAutoFit/>
          </a:bodyPr>
          <a:lstStyle/>
          <a:p>
            <a:r>
              <a:rPr lang="de-DE" sz="4000" b="1" dirty="0">
                <a:solidFill>
                  <a:schemeClr val="bg1"/>
                </a:solidFill>
                <a:latin typeface="Century Gothic"/>
              </a:rPr>
              <a:t>Lehrmittel</a:t>
            </a:r>
            <a:endParaRPr lang="de-DE" dirty="0">
              <a:solidFill>
                <a:schemeClr val="bg1"/>
              </a:solidFill>
            </a:endParaRPr>
          </a:p>
        </p:txBody>
      </p:sp>
      <p:sp>
        <p:nvSpPr>
          <p:cNvPr id="2" name="Titel 1">
            <a:extLst>
              <a:ext uri="{FF2B5EF4-FFF2-40B4-BE49-F238E27FC236}">
                <a16:creationId xmlns:a16="http://schemas.microsoft.com/office/drawing/2014/main" id="{DB9B53B7-5074-270D-5F06-D8EFBA2A68DC}"/>
              </a:ext>
            </a:extLst>
          </p:cNvPr>
          <p:cNvSpPr txBox="1">
            <a:spLocks/>
          </p:cNvSpPr>
          <p:nvPr/>
        </p:nvSpPr>
        <p:spPr>
          <a:xfrm>
            <a:off x="1531619" y="662150"/>
            <a:ext cx="11129211" cy="10062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b="1" dirty="0">
                <a:latin typeface="Century Gothic" panose="020B0502020202020204" pitchFamily="34" charset="0"/>
              </a:rPr>
              <a:t>Mathematik</a:t>
            </a:r>
            <a:endParaRPr lang="de-DE" sz="8600" b="1" dirty="0">
              <a:latin typeface="Century Gothic" panose="020B0502020202020204" pitchFamily="34" charset="0"/>
            </a:endParaRPr>
          </a:p>
        </p:txBody>
      </p:sp>
      <p:sp>
        <p:nvSpPr>
          <p:cNvPr id="5" name="Inhaltsplatzhalter 2">
            <a:extLst>
              <a:ext uri="{FF2B5EF4-FFF2-40B4-BE49-F238E27FC236}">
                <a16:creationId xmlns:a16="http://schemas.microsoft.com/office/drawing/2014/main" id="{87C52255-D9BF-23EA-DA0F-52306A090316}"/>
              </a:ext>
            </a:extLst>
          </p:cNvPr>
          <p:cNvSpPr txBox="1">
            <a:spLocks/>
          </p:cNvSpPr>
          <p:nvPr/>
        </p:nvSpPr>
        <p:spPr>
          <a:xfrm>
            <a:off x="1531619" y="2373252"/>
            <a:ext cx="5746539" cy="2993391"/>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de-CH" sz="2400" dirty="0">
                <a:latin typeface="Century Gothic" panose="020B0502020202020204" pitchFamily="34" charset="0"/>
              </a:rPr>
              <a:t>Zahlen und Ziffern</a:t>
            </a:r>
          </a:p>
          <a:p>
            <a:pPr>
              <a:spcBef>
                <a:spcPts val="0"/>
              </a:spcBef>
              <a:spcAft>
                <a:spcPts val="1800"/>
              </a:spcAft>
            </a:pPr>
            <a:r>
              <a:rPr lang="de-CH" sz="1800" dirty="0">
                <a:latin typeface="Century Gothic" panose="020B0502020202020204" pitchFamily="34" charset="0"/>
                <a:ea typeface="Calibri" panose="020F0502020204030204" pitchFamily="34" charset="0"/>
                <a:cs typeface="Times New Roman" panose="02020603050405020304" pitchFamily="18" charset="0"/>
              </a:rPr>
              <a:t>Die Schüler*innen können…</a:t>
            </a:r>
          </a:p>
          <a:p>
            <a:pPr marL="457200" indent="-457200">
              <a:spcBef>
                <a:spcPts val="0"/>
              </a:spcBef>
              <a:spcAft>
                <a:spcPts val="1800"/>
              </a:spcAft>
              <a:buFont typeface="Arial" panose="020B0604020202020204" pitchFamily="34" charset="0"/>
              <a:buChar char="•"/>
            </a:pPr>
            <a:r>
              <a:rPr lang="de-CH" sz="1800" dirty="0">
                <a:latin typeface="Century Gothic" panose="020B0502020202020204" pitchFamily="34" charset="0"/>
                <a:cs typeface="Times New Roman" panose="02020603050405020304" pitchFamily="18" charset="0"/>
              </a:rPr>
              <a:t>…</a:t>
            </a:r>
            <a:r>
              <a:rPr lang="de-CH" sz="1800" dirty="0">
                <a:latin typeface="Century Gothic" panose="020B0502020202020204" pitchFamily="34" charset="0"/>
              </a:rPr>
              <a:t>können vorwärts und rückwärts zählen.</a:t>
            </a:r>
          </a:p>
          <a:p>
            <a:pPr marL="457200" indent="-457200">
              <a:spcBef>
                <a:spcPts val="0"/>
              </a:spcBef>
              <a:spcAft>
                <a:spcPts val="1800"/>
              </a:spcAft>
              <a:buFont typeface="Arial" panose="020B0604020202020204" pitchFamily="34" charset="0"/>
              <a:buChar char="•"/>
            </a:pPr>
            <a:r>
              <a:rPr lang="de-CH" sz="1800" dirty="0">
                <a:latin typeface="Century Gothic" panose="020B0502020202020204" pitchFamily="34" charset="0"/>
              </a:rPr>
              <a:t>…können sich im Zahlenbereich 0-24 orientieren.</a:t>
            </a:r>
          </a:p>
        </p:txBody>
      </p:sp>
      <p:pic>
        <p:nvPicPr>
          <p:cNvPr id="9" name="Bildergebnis für Mathematik 3" descr="Bildergebnis für Mathematik 3">
            <a:extLst>
              <a:ext uri="{FF2B5EF4-FFF2-40B4-BE49-F238E27FC236}">
                <a16:creationId xmlns:a16="http://schemas.microsoft.com/office/drawing/2014/main" id="{43601EC8-D804-39C1-AED1-05AA0A0F5F35}"/>
              </a:ext>
            </a:extLst>
          </p:cNvPr>
          <p:cNvPicPr>
            <a:picLocks noChangeAspect="1"/>
          </p:cNvPicPr>
          <p:nvPr/>
        </p:nvPicPr>
        <p:blipFill>
          <a:blip r:embed="rId3"/>
          <a:stretch>
            <a:fillRect/>
          </a:stretch>
        </p:blipFill>
        <p:spPr>
          <a:xfrm>
            <a:off x="8772171" y="4094922"/>
            <a:ext cx="3039029" cy="2060863"/>
          </a:xfrm>
          <a:prstGeom prst="rect">
            <a:avLst/>
          </a:prstGeom>
          <a:ln w="88900">
            <a:miter lim="400000"/>
          </a:ln>
        </p:spPr>
      </p:pic>
      <p:pic>
        <p:nvPicPr>
          <p:cNvPr id="11" name="Bild" descr="Bild">
            <a:extLst>
              <a:ext uri="{FF2B5EF4-FFF2-40B4-BE49-F238E27FC236}">
                <a16:creationId xmlns:a16="http://schemas.microsoft.com/office/drawing/2014/main" id="{D26E7E88-B508-54C8-4224-46B23724D77B}"/>
              </a:ext>
            </a:extLst>
          </p:cNvPr>
          <p:cNvPicPr>
            <a:picLocks noChangeAspect="1"/>
          </p:cNvPicPr>
          <p:nvPr/>
        </p:nvPicPr>
        <p:blipFill>
          <a:blip r:embed="rId4"/>
          <a:stretch>
            <a:fillRect/>
          </a:stretch>
        </p:blipFill>
        <p:spPr>
          <a:xfrm>
            <a:off x="7450417" y="702215"/>
            <a:ext cx="2051392" cy="2894380"/>
          </a:xfrm>
          <a:prstGeom prst="rect">
            <a:avLst/>
          </a:prstGeom>
          <a:ln w="88900">
            <a:miter lim="400000"/>
          </a:ln>
        </p:spPr>
      </p:pic>
    </p:spTree>
    <p:extLst>
      <p:ext uri="{BB962C8B-B14F-4D97-AF65-F5344CB8AC3E}">
        <p14:creationId xmlns:p14="http://schemas.microsoft.com/office/powerpoint/2010/main" val="2605380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737F5D46-01A9-1A89-09D8-E8EA57CDBB45}"/>
              </a:ext>
            </a:extLst>
          </p:cNvPr>
          <p:cNvSpPr txBox="1">
            <a:spLocks/>
          </p:cNvSpPr>
          <p:nvPr/>
        </p:nvSpPr>
        <p:spPr>
          <a:xfrm>
            <a:off x="1041317" y="2368782"/>
            <a:ext cx="3936204" cy="2352897"/>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de-CH" sz="4000" b="1">
              <a:latin typeface="The Hand Black" panose="02010606010101020104" pitchFamily="2" charset="0"/>
            </a:endParaRPr>
          </a:p>
        </p:txBody>
      </p:sp>
      <p:sp>
        <p:nvSpPr>
          <p:cNvPr id="7" name="Rechteck 6">
            <a:extLst>
              <a:ext uri="{FF2B5EF4-FFF2-40B4-BE49-F238E27FC236}">
                <a16:creationId xmlns:a16="http://schemas.microsoft.com/office/drawing/2014/main" id="{E5D5103E-6BCD-12F4-BF39-AA53AEEEFB65}"/>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B8214F49-3068-B2ED-E2F7-F74ECC8DE8AF}"/>
              </a:ext>
            </a:extLst>
          </p:cNvPr>
          <p:cNvSpPr txBox="1"/>
          <p:nvPr/>
        </p:nvSpPr>
        <p:spPr>
          <a:xfrm rot="16200000">
            <a:off x="-2278250" y="3051407"/>
            <a:ext cx="5486400" cy="707886"/>
          </a:xfrm>
          <a:prstGeom prst="rect">
            <a:avLst/>
          </a:prstGeom>
          <a:noFill/>
        </p:spPr>
        <p:txBody>
          <a:bodyPr wrap="square" lIns="91440" tIns="45720" rIns="91440" bIns="45720" rtlCol="0" anchor="t">
            <a:spAutoFit/>
          </a:bodyPr>
          <a:lstStyle/>
          <a:p>
            <a:r>
              <a:rPr lang="de-DE" sz="4000" b="1" dirty="0">
                <a:solidFill>
                  <a:schemeClr val="bg1"/>
                </a:solidFill>
                <a:latin typeface="Century Gothic"/>
              </a:rPr>
              <a:t>Lehrmittel</a:t>
            </a:r>
            <a:endParaRPr lang="de-DE" dirty="0">
              <a:solidFill>
                <a:schemeClr val="bg1"/>
              </a:solidFill>
            </a:endParaRPr>
          </a:p>
        </p:txBody>
      </p:sp>
      <p:sp>
        <p:nvSpPr>
          <p:cNvPr id="14" name="Inhaltsplatzhalter 2">
            <a:extLst>
              <a:ext uri="{FF2B5EF4-FFF2-40B4-BE49-F238E27FC236}">
                <a16:creationId xmlns:a16="http://schemas.microsoft.com/office/drawing/2014/main" id="{BC8BA2F8-6342-9D32-0A96-2FD2DAB514EB}"/>
              </a:ext>
            </a:extLst>
          </p:cNvPr>
          <p:cNvSpPr txBox="1">
            <a:spLocks/>
          </p:cNvSpPr>
          <p:nvPr/>
        </p:nvSpPr>
        <p:spPr>
          <a:xfrm>
            <a:off x="1193717" y="2521182"/>
            <a:ext cx="3936204" cy="2352897"/>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de-CH" sz="4000" b="1">
              <a:latin typeface="The Hand Black" panose="02010606010101020104" pitchFamily="2" charset="0"/>
            </a:endParaRPr>
          </a:p>
        </p:txBody>
      </p:sp>
      <p:sp>
        <p:nvSpPr>
          <p:cNvPr id="2" name="Titel 1">
            <a:extLst>
              <a:ext uri="{FF2B5EF4-FFF2-40B4-BE49-F238E27FC236}">
                <a16:creationId xmlns:a16="http://schemas.microsoft.com/office/drawing/2014/main" id="{EC6623F3-29D8-6FA0-DC77-A81E941EF639}"/>
              </a:ext>
            </a:extLst>
          </p:cNvPr>
          <p:cNvSpPr txBox="1">
            <a:spLocks/>
          </p:cNvSpPr>
          <p:nvPr/>
        </p:nvSpPr>
        <p:spPr>
          <a:xfrm>
            <a:off x="1531619" y="662150"/>
            <a:ext cx="11129211" cy="10062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b="1" dirty="0">
                <a:latin typeface="Century Gothic" panose="020B0502020202020204" pitchFamily="34" charset="0"/>
              </a:rPr>
              <a:t>Mathematik</a:t>
            </a:r>
            <a:endParaRPr lang="de-DE" sz="8600" b="1" dirty="0">
              <a:latin typeface="Century Gothic" panose="020B0502020202020204" pitchFamily="34" charset="0"/>
            </a:endParaRPr>
          </a:p>
        </p:txBody>
      </p:sp>
      <p:sp>
        <p:nvSpPr>
          <p:cNvPr id="5" name="Inhaltsplatzhalter 2">
            <a:extLst>
              <a:ext uri="{FF2B5EF4-FFF2-40B4-BE49-F238E27FC236}">
                <a16:creationId xmlns:a16="http://schemas.microsoft.com/office/drawing/2014/main" id="{114A1F93-C69C-A3CD-40EA-71E06A3B7CDD}"/>
              </a:ext>
            </a:extLst>
          </p:cNvPr>
          <p:cNvSpPr txBox="1">
            <a:spLocks/>
          </p:cNvSpPr>
          <p:nvPr/>
        </p:nvSpPr>
        <p:spPr>
          <a:xfrm>
            <a:off x="1531619" y="2373252"/>
            <a:ext cx="5746539" cy="3635662"/>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de-CH" sz="2400" dirty="0">
                <a:latin typeface="Century Gothic" panose="020B0502020202020204" pitchFamily="34" charset="0"/>
              </a:rPr>
              <a:t>Plus und Minus</a:t>
            </a:r>
          </a:p>
          <a:p>
            <a:pPr>
              <a:spcBef>
                <a:spcPts val="0"/>
              </a:spcBef>
              <a:spcAft>
                <a:spcPts val="1800"/>
              </a:spcAft>
            </a:pPr>
            <a:r>
              <a:rPr lang="de-CH" sz="1800" dirty="0">
                <a:latin typeface="Century Gothic" panose="020B0502020202020204" pitchFamily="34" charset="0"/>
                <a:ea typeface="Calibri" panose="020F0502020204030204" pitchFamily="34" charset="0"/>
                <a:cs typeface="Times New Roman" panose="02020603050405020304" pitchFamily="18" charset="0"/>
              </a:rPr>
              <a:t>Die Schüler*innen können…</a:t>
            </a:r>
          </a:p>
          <a:p>
            <a:pPr marL="457200" indent="-457200">
              <a:spcBef>
                <a:spcPts val="0"/>
              </a:spcBef>
              <a:spcAft>
                <a:spcPts val="1800"/>
              </a:spcAft>
              <a:buFont typeface="Arial" panose="020B0604020202020204" pitchFamily="34" charset="0"/>
              <a:buChar char="•"/>
            </a:pPr>
            <a:r>
              <a:rPr lang="de-CH" sz="1800" dirty="0">
                <a:latin typeface="Century Gothic" panose="020B0502020202020204" pitchFamily="34" charset="0"/>
                <a:cs typeface="Times New Roman" panose="02020603050405020304" pitchFamily="18" charset="0"/>
              </a:rPr>
              <a:t>…</a:t>
            </a:r>
            <a:r>
              <a:rPr lang="de-CH" sz="1800" dirty="0">
                <a:latin typeface="Century Gothic" panose="020B0502020202020204" pitchFamily="34" charset="0"/>
              </a:rPr>
              <a:t>kennen die Operationszeichen plus (+) </a:t>
            </a:r>
            <a:br>
              <a:rPr lang="de-CH" sz="1800" dirty="0">
                <a:latin typeface="Century Gothic" panose="020B0502020202020204" pitchFamily="34" charset="0"/>
              </a:rPr>
            </a:br>
            <a:r>
              <a:rPr lang="de-CH" sz="1800" dirty="0">
                <a:latin typeface="Century Gothic" panose="020B0502020202020204" pitchFamily="34" charset="0"/>
              </a:rPr>
              <a:t>und minus (-) und können diese anwenden.</a:t>
            </a:r>
          </a:p>
          <a:p>
            <a:pPr marL="457200" indent="-457200">
              <a:spcBef>
                <a:spcPts val="0"/>
              </a:spcBef>
              <a:spcAft>
                <a:spcPts val="1800"/>
              </a:spcAft>
              <a:buFont typeface="Arial" panose="020B0604020202020204" pitchFamily="34" charset="0"/>
              <a:buChar char="•"/>
            </a:pPr>
            <a:r>
              <a:rPr lang="de-CH" sz="1800" dirty="0">
                <a:latin typeface="Century Gothic" panose="020B0502020202020204" pitchFamily="34" charset="0"/>
              </a:rPr>
              <a:t>kennen die Relationszeichen grösser als (&gt;), </a:t>
            </a:r>
            <a:br>
              <a:rPr lang="de-CH" sz="1800" dirty="0">
                <a:latin typeface="Century Gothic" panose="020B0502020202020204" pitchFamily="34" charset="0"/>
              </a:rPr>
            </a:br>
            <a:r>
              <a:rPr lang="de-CH" sz="1800" dirty="0">
                <a:latin typeface="Century Gothic" panose="020B0502020202020204" pitchFamily="34" charset="0"/>
              </a:rPr>
              <a:t>kleiner als (&lt;) und gleich (=) </a:t>
            </a:r>
            <a:br>
              <a:rPr lang="de-CH" sz="1800" dirty="0">
                <a:latin typeface="Century Gothic" panose="020B0502020202020204" pitchFamily="34" charset="0"/>
              </a:rPr>
            </a:br>
            <a:r>
              <a:rPr lang="de-CH" sz="1800" dirty="0">
                <a:latin typeface="Century Gothic" panose="020B0502020202020204" pitchFamily="34" charset="0"/>
              </a:rPr>
              <a:t>und können diese anwenden.</a:t>
            </a:r>
          </a:p>
          <a:p>
            <a:pPr marL="457200" indent="-457200">
              <a:spcBef>
                <a:spcPts val="0"/>
              </a:spcBef>
              <a:spcAft>
                <a:spcPts val="1800"/>
              </a:spcAft>
              <a:buFont typeface="Arial" panose="020B0604020202020204" pitchFamily="34" charset="0"/>
              <a:buChar char="•"/>
            </a:pPr>
            <a:r>
              <a:rPr lang="de-CH" sz="1800" dirty="0">
                <a:latin typeface="Century Gothic" panose="020B0502020202020204" pitchFamily="34" charset="0"/>
              </a:rPr>
              <a:t>rechnen über den Zehnerübergang.</a:t>
            </a:r>
            <a:endParaRPr lang="de-CH" sz="1200" dirty="0">
              <a:latin typeface="Century Gothic" panose="020B0502020202020204" pitchFamily="34" charset="0"/>
            </a:endParaRPr>
          </a:p>
        </p:txBody>
      </p:sp>
      <p:pic>
        <p:nvPicPr>
          <p:cNvPr id="8" name="Bildergebnis für Mathematik 3" descr="Bildergebnis für Mathematik 3">
            <a:extLst>
              <a:ext uri="{FF2B5EF4-FFF2-40B4-BE49-F238E27FC236}">
                <a16:creationId xmlns:a16="http://schemas.microsoft.com/office/drawing/2014/main" id="{91570C2C-7011-69A5-BAD2-2AF2E7FFEF26}"/>
              </a:ext>
            </a:extLst>
          </p:cNvPr>
          <p:cNvPicPr>
            <a:picLocks noChangeAspect="1"/>
          </p:cNvPicPr>
          <p:nvPr/>
        </p:nvPicPr>
        <p:blipFill>
          <a:blip r:embed="rId3"/>
          <a:stretch>
            <a:fillRect/>
          </a:stretch>
        </p:blipFill>
        <p:spPr>
          <a:xfrm>
            <a:off x="8772171" y="4094922"/>
            <a:ext cx="3039029" cy="2060863"/>
          </a:xfrm>
          <a:prstGeom prst="rect">
            <a:avLst/>
          </a:prstGeom>
          <a:ln w="88900">
            <a:miter lim="400000"/>
          </a:ln>
        </p:spPr>
      </p:pic>
      <p:pic>
        <p:nvPicPr>
          <p:cNvPr id="9" name="Bild" descr="Bild">
            <a:extLst>
              <a:ext uri="{FF2B5EF4-FFF2-40B4-BE49-F238E27FC236}">
                <a16:creationId xmlns:a16="http://schemas.microsoft.com/office/drawing/2014/main" id="{BC46351B-D953-3E6E-2F17-042491DC2E29}"/>
              </a:ext>
            </a:extLst>
          </p:cNvPr>
          <p:cNvPicPr>
            <a:picLocks noChangeAspect="1"/>
          </p:cNvPicPr>
          <p:nvPr/>
        </p:nvPicPr>
        <p:blipFill>
          <a:blip r:embed="rId4"/>
          <a:stretch>
            <a:fillRect/>
          </a:stretch>
        </p:blipFill>
        <p:spPr>
          <a:xfrm>
            <a:off x="7450417" y="702215"/>
            <a:ext cx="2051392" cy="2894380"/>
          </a:xfrm>
          <a:prstGeom prst="rect">
            <a:avLst/>
          </a:prstGeom>
          <a:ln w="88900">
            <a:miter lim="400000"/>
          </a:ln>
        </p:spPr>
      </p:pic>
    </p:spTree>
    <p:extLst>
      <p:ext uri="{BB962C8B-B14F-4D97-AF65-F5344CB8AC3E}">
        <p14:creationId xmlns:p14="http://schemas.microsoft.com/office/powerpoint/2010/main" val="472516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C655E-88AE-810A-50DA-4C914413A9C2}"/>
            </a:ext>
          </a:extLst>
        </p:cNvPr>
        <p:cNvGrpSpPr/>
        <p:nvPr/>
      </p:nvGrpSpPr>
      <p:grpSpPr>
        <a:xfrm>
          <a:off x="0" y="0"/>
          <a:ext cx="0" cy="0"/>
          <a:chOff x="0" y="0"/>
          <a:chExt cx="0" cy="0"/>
        </a:xfrm>
      </p:grpSpPr>
      <p:sp>
        <p:nvSpPr>
          <p:cNvPr id="4" name="Inhaltsplatzhalter 2">
            <a:extLst>
              <a:ext uri="{FF2B5EF4-FFF2-40B4-BE49-F238E27FC236}">
                <a16:creationId xmlns:a16="http://schemas.microsoft.com/office/drawing/2014/main" id="{72B08B22-5C7A-5880-00A9-D7B8A3FDA7E6}"/>
              </a:ext>
            </a:extLst>
          </p:cNvPr>
          <p:cNvSpPr txBox="1">
            <a:spLocks/>
          </p:cNvSpPr>
          <p:nvPr/>
        </p:nvSpPr>
        <p:spPr>
          <a:xfrm>
            <a:off x="1041317" y="2368782"/>
            <a:ext cx="3936204" cy="2352897"/>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de-CH" sz="4000" b="1">
              <a:latin typeface="The Hand Black" panose="02010606010101020104" pitchFamily="2" charset="0"/>
            </a:endParaRPr>
          </a:p>
        </p:txBody>
      </p:sp>
      <p:sp>
        <p:nvSpPr>
          <p:cNvPr id="7" name="Rechteck 6">
            <a:extLst>
              <a:ext uri="{FF2B5EF4-FFF2-40B4-BE49-F238E27FC236}">
                <a16:creationId xmlns:a16="http://schemas.microsoft.com/office/drawing/2014/main" id="{4130B117-0180-4102-6E13-F1EE167139A8}"/>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5E7A27BD-2608-0C83-91B4-80003CCF2D90}"/>
              </a:ext>
            </a:extLst>
          </p:cNvPr>
          <p:cNvSpPr txBox="1"/>
          <p:nvPr/>
        </p:nvSpPr>
        <p:spPr>
          <a:xfrm rot="16200000">
            <a:off x="-2278250" y="3051407"/>
            <a:ext cx="5486400" cy="707886"/>
          </a:xfrm>
          <a:prstGeom prst="rect">
            <a:avLst/>
          </a:prstGeom>
          <a:noFill/>
        </p:spPr>
        <p:txBody>
          <a:bodyPr wrap="square" lIns="91440" tIns="45720" rIns="91440" bIns="45720" rtlCol="0" anchor="t">
            <a:spAutoFit/>
          </a:bodyPr>
          <a:lstStyle/>
          <a:p>
            <a:r>
              <a:rPr lang="de-DE" sz="4000" b="1" dirty="0">
                <a:solidFill>
                  <a:schemeClr val="bg1"/>
                </a:solidFill>
                <a:latin typeface="Century Gothic"/>
              </a:rPr>
              <a:t>Lehrmittel</a:t>
            </a:r>
            <a:endParaRPr lang="de-DE" dirty="0">
              <a:solidFill>
                <a:schemeClr val="bg1"/>
              </a:solidFill>
            </a:endParaRPr>
          </a:p>
        </p:txBody>
      </p:sp>
      <p:sp>
        <p:nvSpPr>
          <p:cNvPr id="2" name="Titel 1">
            <a:extLst>
              <a:ext uri="{FF2B5EF4-FFF2-40B4-BE49-F238E27FC236}">
                <a16:creationId xmlns:a16="http://schemas.microsoft.com/office/drawing/2014/main" id="{22A5A0BD-2127-3501-FB2C-D27AE15A7C33}"/>
              </a:ext>
            </a:extLst>
          </p:cNvPr>
          <p:cNvSpPr txBox="1">
            <a:spLocks/>
          </p:cNvSpPr>
          <p:nvPr/>
        </p:nvSpPr>
        <p:spPr>
          <a:xfrm>
            <a:off x="1531619" y="662150"/>
            <a:ext cx="11129211" cy="10062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b="1" dirty="0">
                <a:latin typeface="Century Gothic" panose="020B0502020202020204" pitchFamily="34" charset="0"/>
              </a:rPr>
              <a:t>Mathematik</a:t>
            </a:r>
            <a:endParaRPr lang="de-DE" sz="8600" b="1" dirty="0">
              <a:latin typeface="Century Gothic" panose="020B0502020202020204" pitchFamily="34" charset="0"/>
            </a:endParaRPr>
          </a:p>
        </p:txBody>
      </p:sp>
      <p:sp>
        <p:nvSpPr>
          <p:cNvPr id="5" name="Inhaltsplatzhalter 2">
            <a:extLst>
              <a:ext uri="{FF2B5EF4-FFF2-40B4-BE49-F238E27FC236}">
                <a16:creationId xmlns:a16="http://schemas.microsoft.com/office/drawing/2014/main" id="{E4933E12-2725-E095-561B-3515D7DC751B}"/>
              </a:ext>
            </a:extLst>
          </p:cNvPr>
          <p:cNvSpPr txBox="1">
            <a:spLocks/>
          </p:cNvSpPr>
          <p:nvPr/>
        </p:nvSpPr>
        <p:spPr>
          <a:xfrm>
            <a:off x="1531619" y="2373252"/>
            <a:ext cx="5746539" cy="3635662"/>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de-CH" sz="2400" dirty="0">
                <a:latin typeface="Century Gothic" panose="020B0502020202020204" pitchFamily="34" charset="0"/>
              </a:rPr>
              <a:t>Erkunden und Messen</a:t>
            </a:r>
          </a:p>
          <a:p>
            <a:pPr>
              <a:spcBef>
                <a:spcPts val="0"/>
              </a:spcBef>
              <a:spcAft>
                <a:spcPts val="1800"/>
              </a:spcAft>
            </a:pPr>
            <a:r>
              <a:rPr lang="de-CH" sz="1800" dirty="0">
                <a:latin typeface="Century Gothic" panose="020B0502020202020204" pitchFamily="34" charset="0"/>
                <a:ea typeface="Calibri" panose="020F0502020204030204" pitchFamily="34" charset="0"/>
                <a:cs typeface="Times New Roman" panose="02020603050405020304" pitchFamily="18" charset="0"/>
              </a:rPr>
              <a:t>Die Schüler*innen können…</a:t>
            </a:r>
          </a:p>
          <a:p>
            <a:pPr marL="457200" indent="-457200">
              <a:spcBef>
                <a:spcPts val="0"/>
              </a:spcBef>
              <a:spcAft>
                <a:spcPts val="1800"/>
              </a:spcAft>
              <a:buFont typeface="Arial" panose="020B0604020202020204" pitchFamily="34" charset="0"/>
              <a:buChar char="•"/>
            </a:pPr>
            <a:r>
              <a:rPr lang="de-CH" sz="1800" dirty="0">
                <a:latin typeface="Century Gothic" panose="020B0502020202020204" pitchFamily="34" charset="0"/>
                <a:cs typeface="Times New Roman" panose="02020603050405020304" pitchFamily="18" charset="0"/>
              </a:rPr>
              <a:t>…</a:t>
            </a:r>
            <a:r>
              <a:rPr lang="de-CH" sz="1800" dirty="0">
                <a:latin typeface="Century Gothic" panose="020B0502020202020204" pitchFamily="34" charset="0"/>
              </a:rPr>
              <a:t>können mit kleinen Geldbeträgen umgehen.</a:t>
            </a:r>
          </a:p>
          <a:p>
            <a:pPr marL="457200" indent="-457200">
              <a:spcBef>
                <a:spcPts val="0"/>
              </a:spcBef>
              <a:spcAft>
                <a:spcPts val="1800"/>
              </a:spcAft>
              <a:buFont typeface="Arial" panose="020B0604020202020204" pitchFamily="34" charset="0"/>
              <a:buChar char="•"/>
            </a:pPr>
            <a:r>
              <a:rPr lang="de-CH" sz="1800" dirty="0">
                <a:latin typeface="Century Gothic" panose="020B0502020202020204" pitchFamily="34" charset="0"/>
              </a:rPr>
              <a:t>kennen den Faktor Zeit und </a:t>
            </a:r>
            <a:br>
              <a:rPr lang="de-CH" sz="1800" dirty="0">
                <a:latin typeface="Century Gothic" panose="020B0502020202020204" pitchFamily="34" charset="0"/>
              </a:rPr>
            </a:br>
            <a:r>
              <a:rPr lang="de-CH" sz="1800" dirty="0">
                <a:latin typeface="Century Gothic" panose="020B0502020202020204" pitchFamily="34" charset="0"/>
              </a:rPr>
              <a:t>können Vergleiche anstellen.</a:t>
            </a:r>
          </a:p>
          <a:p>
            <a:pPr marL="457200" indent="-457200">
              <a:spcBef>
                <a:spcPts val="0"/>
              </a:spcBef>
              <a:spcAft>
                <a:spcPts val="1800"/>
              </a:spcAft>
              <a:buFont typeface="Arial" panose="020B0604020202020204" pitchFamily="34" charset="0"/>
              <a:buChar char="•"/>
            </a:pPr>
            <a:r>
              <a:rPr lang="de-CH" sz="1800" dirty="0">
                <a:latin typeface="Century Gothic" panose="020B0502020202020204" pitchFamily="34" charset="0"/>
              </a:rPr>
              <a:t>sammeln Daten und stellen diese dar.</a:t>
            </a:r>
            <a:endParaRPr lang="de-CH" sz="900" dirty="0">
              <a:latin typeface="Century Gothic" panose="020B0502020202020204" pitchFamily="34" charset="0"/>
            </a:endParaRPr>
          </a:p>
        </p:txBody>
      </p:sp>
      <p:pic>
        <p:nvPicPr>
          <p:cNvPr id="9" name="Bild" descr="Bild">
            <a:extLst>
              <a:ext uri="{FF2B5EF4-FFF2-40B4-BE49-F238E27FC236}">
                <a16:creationId xmlns:a16="http://schemas.microsoft.com/office/drawing/2014/main" id="{38CC0521-BE88-A515-A121-0ECF92AEF842}"/>
              </a:ext>
            </a:extLst>
          </p:cNvPr>
          <p:cNvPicPr>
            <a:picLocks noChangeAspect="1"/>
          </p:cNvPicPr>
          <p:nvPr/>
        </p:nvPicPr>
        <p:blipFill>
          <a:blip r:embed="rId3"/>
          <a:stretch>
            <a:fillRect/>
          </a:stretch>
        </p:blipFill>
        <p:spPr>
          <a:xfrm>
            <a:off x="7450417" y="702215"/>
            <a:ext cx="2051392" cy="2894380"/>
          </a:xfrm>
          <a:prstGeom prst="rect">
            <a:avLst/>
          </a:prstGeom>
          <a:ln w="88900">
            <a:miter lim="400000"/>
          </a:ln>
        </p:spPr>
      </p:pic>
      <p:pic>
        <p:nvPicPr>
          <p:cNvPr id="11" name="Bildergebnis für Mathematik 3" descr="Bildergebnis für Mathematik 3">
            <a:extLst>
              <a:ext uri="{FF2B5EF4-FFF2-40B4-BE49-F238E27FC236}">
                <a16:creationId xmlns:a16="http://schemas.microsoft.com/office/drawing/2014/main" id="{FE7FD3B9-5919-93D9-385A-29BD53153B80}"/>
              </a:ext>
            </a:extLst>
          </p:cNvPr>
          <p:cNvPicPr>
            <a:picLocks noChangeAspect="1"/>
          </p:cNvPicPr>
          <p:nvPr/>
        </p:nvPicPr>
        <p:blipFill>
          <a:blip r:embed="rId4"/>
          <a:stretch>
            <a:fillRect/>
          </a:stretch>
        </p:blipFill>
        <p:spPr>
          <a:xfrm>
            <a:off x="8772171" y="4094922"/>
            <a:ext cx="3039029" cy="2060863"/>
          </a:xfrm>
          <a:prstGeom prst="rect">
            <a:avLst/>
          </a:prstGeom>
          <a:ln w="88900">
            <a:miter lim="400000"/>
          </a:ln>
        </p:spPr>
      </p:pic>
    </p:spTree>
    <p:extLst>
      <p:ext uri="{BB962C8B-B14F-4D97-AF65-F5344CB8AC3E}">
        <p14:creationId xmlns:p14="http://schemas.microsoft.com/office/powerpoint/2010/main" val="1634633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737F5D46-01A9-1A89-09D8-E8EA57CDBB45}"/>
              </a:ext>
            </a:extLst>
          </p:cNvPr>
          <p:cNvSpPr txBox="1">
            <a:spLocks/>
          </p:cNvSpPr>
          <p:nvPr/>
        </p:nvSpPr>
        <p:spPr>
          <a:xfrm>
            <a:off x="947628" y="2443733"/>
            <a:ext cx="3936204" cy="2352897"/>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de-CH" sz="4000" b="1">
              <a:latin typeface="The Hand Black" panose="02010606010101020104" pitchFamily="2" charset="0"/>
            </a:endParaRPr>
          </a:p>
        </p:txBody>
      </p:sp>
      <p:pic>
        <p:nvPicPr>
          <p:cNvPr id="6" name="Grafik 5">
            <a:extLst>
              <a:ext uri="{FF2B5EF4-FFF2-40B4-BE49-F238E27FC236}">
                <a16:creationId xmlns:a16="http://schemas.microsoft.com/office/drawing/2014/main" id="{98ECFD7F-F921-F7BC-1AC1-602E4F49EFD7}"/>
              </a:ext>
            </a:extLst>
          </p:cNvPr>
          <p:cNvPicPr>
            <a:picLocks noChangeAspect="1"/>
          </p:cNvPicPr>
          <p:nvPr/>
        </p:nvPicPr>
        <p:blipFill>
          <a:blip r:embed="rId3"/>
          <a:stretch>
            <a:fillRect/>
          </a:stretch>
        </p:blipFill>
        <p:spPr>
          <a:xfrm>
            <a:off x="7625869" y="1330377"/>
            <a:ext cx="3585901" cy="4515786"/>
          </a:xfrm>
          <a:prstGeom prst="rect">
            <a:avLst/>
          </a:prstGeom>
        </p:spPr>
      </p:pic>
      <p:sp>
        <p:nvSpPr>
          <p:cNvPr id="10" name="Rechteck 9">
            <a:extLst>
              <a:ext uri="{FF2B5EF4-FFF2-40B4-BE49-F238E27FC236}">
                <a16:creationId xmlns:a16="http://schemas.microsoft.com/office/drawing/2014/main" id="{1413837F-38A0-90D4-FCB8-15F42C0DA68F}"/>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a:extLst>
              <a:ext uri="{FF2B5EF4-FFF2-40B4-BE49-F238E27FC236}">
                <a16:creationId xmlns:a16="http://schemas.microsoft.com/office/drawing/2014/main" id="{894E9F35-F84E-AA6B-CB9D-81129F552661}"/>
              </a:ext>
            </a:extLst>
          </p:cNvPr>
          <p:cNvSpPr txBox="1"/>
          <p:nvPr/>
        </p:nvSpPr>
        <p:spPr>
          <a:xfrm rot="16200000">
            <a:off x="-2434397" y="2889014"/>
            <a:ext cx="5811186" cy="707886"/>
          </a:xfrm>
          <a:prstGeom prst="rect">
            <a:avLst/>
          </a:prstGeom>
          <a:noFill/>
        </p:spPr>
        <p:txBody>
          <a:bodyPr wrap="square" lIns="91440" tIns="45720" rIns="91440" bIns="45720" rtlCol="0" anchor="t">
            <a:spAutoFit/>
          </a:bodyPr>
          <a:lstStyle/>
          <a:p>
            <a:r>
              <a:rPr lang="de-DE" sz="4000" b="1" dirty="0">
                <a:solidFill>
                  <a:schemeClr val="bg1"/>
                </a:solidFill>
                <a:latin typeface="Century Gothic"/>
              </a:rPr>
              <a:t>Lehrmittel</a:t>
            </a:r>
            <a:endParaRPr lang="de-DE" dirty="0">
              <a:solidFill>
                <a:schemeClr val="bg1"/>
              </a:solidFill>
            </a:endParaRPr>
          </a:p>
        </p:txBody>
      </p:sp>
      <p:sp>
        <p:nvSpPr>
          <p:cNvPr id="2" name="Titel 1">
            <a:extLst>
              <a:ext uri="{FF2B5EF4-FFF2-40B4-BE49-F238E27FC236}">
                <a16:creationId xmlns:a16="http://schemas.microsoft.com/office/drawing/2014/main" id="{6BD18F70-4EEC-25DB-0738-EE025301ADB7}"/>
              </a:ext>
            </a:extLst>
          </p:cNvPr>
          <p:cNvSpPr txBox="1">
            <a:spLocks/>
          </p:cNvSpPr>
          <p:nvPr/>
        </p:nvSpPr>
        <p:spPr>
          <a:xfrm>
            <a:off x="1531619" y="662150"/>
            <a:ext cx="11129211" cy="10062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b="1" dirty="0">
                <a:latin typeface="Century Gothic" panose="020B0502020202020204" pitchFamily="34" charset="0"/>
              </a:rPr>
              <a:t>Deutsch</a:t>
            </a:r>
            <a:r>
              <a:rPr lang="de-DE" sz="3200" b="1" dirty="0">
                <a:latin typeface="Century Gothic" panose="020B0502020202020204" pitchFamily="34" charset="0"/>
              </a:rPr>
              <a:t> (Leseschlau)</a:t>
            </a:r>
            <a:endParaRPr lang="de-DE" sz="8600" b="1" dirty="0">
              <a:latin typeface="Century Gothic" panose="020B0502020202020204" pitchFamily="34" charset="0"/>
            </a:endParaRPr>
          </a:p>
        </p:txBody>
      </p:sp>
      <p:sp>
        <p:nvSpPr>
          <p:cNvPr id="3" name="Inhaltsplatzhalter 2">
            <a:extLst>
              <a:ext uri="{FF2B5EF4-FFF2-40B4-BE49-F238E27FC236}">
                <a16:creationId xmlns:a16="http://schemas.microsoft.com/office/drawing/2014/main" id="{156E2ED9-CFF4-A413-573D-D853D2B62AE7}"/>
              </a:ext>
            </a:extLst>
          </p:cNvPr>
          <p:cNvSpPr txBox="1">
            <a:spLocks/>
          </p:cNvSpPr>
          <p:nvPr/>
        </p:nvSpPr>
        <p:spPr>
          <a:xfrm>
            <a:off x="1438854" y="2409656"/>
            <a:ext cx="5746539" cy="3635662"/>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0"/>
              </a:spcBef>
              <a:spcAft>
                <a:spcPts val="1800"/>
              </a:spcAft>
              <a:buFont typeface="Arial" panose="020B0604020202020204" pitchFamily="34" charset="0"/>
              <a:buChar char="•"/>
            </a:pPr>
            <a:r>
              <a:rPr lang="de-CH" sz="1800" dirty="0">
                <a:latin typeface="Century Gothic" panose="020B0502020202020204" pitchFamily="34" charset="0"/>
              </a:rPr>
              <a:t>Lesen lernen mit Sprechbewegungsbildern</a:t>
            </a:r>
          </a:p>
          <a:p>
            <a:pPr marL="457200" indent="-457200">
              <a:spcBef>
                <a:spcPts val="0"/>
              </a:spcBef>
              <a:spcAft>
                <a:spcPts val="1800"/>
              </a:spcAft>
              <a:buFont typeface="Arial" panose="020B0604020202020204" pitchFamily="34" charset="0"/>
              <a:buChar char="•"/>
            </a:pPr>
            <a:r>
              <a:rPr lang="de-CH" sz="1800" dirty="0">
                <a:latin typeface="Century Gothic" panose="020B0502020202020204" pitchFamily="34" charset="0"/>
              </a:rPr>
              <a:t>Lernen durch Nachahmen, ohne abstrakte Zeichen</a:t>
            </a:r>
          </a:p>
          <a:p>
            <a:pPr marL="457200" indent="-457200">
              <a:spcBef>
                <a:spcPts val="0"/>
              </a:spcBef>
              <a:spcAft>
                <a:spcPts val="1800"/>
              </a:spcAft>
              <a:buFont typeface="Arial" panose="020B0604020202020204" pitchFamily="34" charset="0"/>
              <a:buChar char="•"/>
            </a:pPr>
            <a:r>
              <a:rPr lang="de-CH" sz="1800" dirty="0">
                <a:latin typeface="Century Gothic" panose="020B0502020202020204" pitchFamily="34" charset="0"/>
              </a:rPr>
              <a:t>Zusammensetzen der einzelnen Laute, ohne Buchstaben</a:t>
            </a:r>
          </a:p>
        </p:txBody>
      </p:sp>
    </p:spTree>
    <p:extLst>
      <p:ext uri="{BB962C8B-B14F-4D97-AF65-F5344CB8AC3E}">
        <p14:creationId xmlns:p14="http://schemas.microsoft.com/office/powerpoint/2010/main" val="3587413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737F5D46-01A9-1A89-09D8-E8EA57CDBB45}"/>
              </a:ext>
            </a:extLst>
          </p:cNvPr>
          <p:cNvSpPr txBox="1">
            <a:spLocks/>
          </p:cNvSpPr>
          <p:nvPr/>
        </p:nvSpPr>
        <p:spPr>
          <a:xfrm>
            <a:off x="960120" y="3336897"/>
            <a:ext cx="3936204" cy="2352897"/>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de-CH" sz="4000" b="1">
              <a:latin typeface="The Hand Black" panose="02010606010101020104" pitchFamily="2" charset="0"/>
            </a:endParaRPr>
          </a:p>
        </p:txBody>
      </p:sp>
      <p:pic>
        <p:nvPicPr>
          <p:cNvPr id="5" name="pasted-image.tif">
            <a:extLst>
              <a:ext uri="{FF2B5EF4-FFF2-40B4-BE49-F238E27FC236}">
                <a16:creationId xmlns:a16="http://schemas.microsoft.com/office/drawing/2014/main" id="{1D5802E2-6492-B123-4A2E-AC3F39232E02}"/>
              </a:ext>
            </a:extLst>
          </p:cNvPr>
          <p:cNvPicPr>
            <a:picLocks noChangeAspect="1"/>
          </p:cNvPicPr>
          <p:nvPr/>
        </p:nvPicPr>
        <p:blipFill>
          <a:blip r:embed="rId3"/>
          <a:srcRect/>
          <a:stretch>
            <a:fillRect/>
          </a:stretch>
        </p:blipFill>
        <p:spPr>
          <a:xfrm>
            <a:off x="7901726" y="2311751"/>
            <a:ext cx="3936205" cy="1807561"/>
          </a:xfrm>
          <a:prstGeom prst="rect">
            <a:avLst/>
          </a:prstGeom>
          <a:ln>
            <a:noFill/>
          </a:ln>
          <a:effectLst/>
        </p:spPr>
      </p:pic>
      <p:pic>
        <p:nvPicPr>
          <p:cNvPr id="9" name="pasted-image.tif">
            <a:extLst>
              <a:ext uri="{FF2B5EF4-FFF2-40B4-BE49-F238E27FC236}">
                <a16:creationId xmlns:a16="http://schemas.microsoft.com/office/drawing/2014/main" id="{2FF30508-1AC2-44C1-D97F-0551416AEAB1}"/>
              </a:ext>
            </a:extLst>
          </p:cNvPr>
          <p:cNvPicPr>
            <a:picLocks noChangeAspect="1"/>
          </p:cNvPicPr>
          <p:nvPr/>
        </p:nvPicPr>
        <p:blipFill>
          <a:blip r:embed="rId4"/>
          <a:srcRect/>
          <a:stretch>
            <a:fillRect/>
          </a:stretch>
        </p:blipFill>
        <p:spPr>
          <a:xfrm>
            <a:off x="1521171" y="4513345"/>
            <a:ext cx="6750305" cy="2001721"/>
          </a:xfrm>
          <a:prstGeom prst="rect">
            <a:avLst/>
          </a:prstGeom>
          <a:ln>
            <a:noFill/>
          </a:ln>
          <a:effectLst/>
        </p:spPr>
      </p:pic>
      <p:pic>
        <p:nvPicPr>
          <p:cNvPr id="12" name="pasted-image.tif">
            <a:extLst>
              <a:ext uri="{FF2B5EF4-FFF2-40B4-BE49-F238E27FC236}">
                <a16:creationId xmlns:a16="http://schemas.microsoft.com/office/drawing/2014/main" id="{EA696C7D-4E41-CB1F-C8A7-EE85D44F3D0F}"/>
              </a:ext>
            </a:extLst>
          </p:cNvPr>
          <p:cNvPicPr/>
          <p:nvPr/>
        </p:nvPicPr>
        <p:blipFill>
          <a:blip r:embed="rId5"/>
          <a:srcRect/>
          <a:stretch>
            <a:fillRect/>
          </a:stretch>
        </p:blipFill>
        <p:spPr>
          <a:xfrm>
            <a:off x="1531619" y="1778002"/>
            <a:ext cx="5277371" cy="1813382"/>
          </a:xfrm>
          <a:prstGeom prst="rect">
            <a:avLst/>
          </a:prstGeom>
          <a:ln>
            <a:noFill/>
          </a:ln>
          <a:effectLst/>
        </p:spPr>
      </p:pic>
      <p:sp>
        <p:nvSpPr>
          <p:cNvPr id="6" name="Rechteck 5">
            <a:extLst>
              <a:ext uri="{FF2B5EF4-FFF2-40B4-BE49-F238E27FC236}">
                <a16:creationId xmlns:a16="http://schemas.microsoft.com/office/drawing/2014/main" id="{01640571-8FD0-AF16-DE7E-9F5ECFC1D4C0}"/>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EC21BB5B-B7B3-D273-8EBC-F41244FA3A13}"/>
              </a:ext>
            </a:extLst>
          </p:cNvPr>
          <p:cNvSpPr txBox="1"/>
          <p:nvPr/>
        </p:nvSpPr>
        <p:spPr>
          <a:xfrm rot="16200000">
            <a:off x="-2278250" y="3051407"/>
            <a:ext cx="5486400" cy="707886"/>
          </a:xfrm>
          <a:prstGeom prst="rect">
            <a:avLst/>
          </a:prstGeom>
          <a:noFill/>
        </p:spPr>
        <p:txBody>
          <a:bodyPr wrap="square" lIns="91440" tIns="45720" rIns="91440" bIns="45720" rtlCol="0" anchor="t">
            <a:spAutoFit/>
          </a:bodyPr>
          <a:lstStyle/>
          <a:p>
            <a:r>
              <a:rPr lang="de-DE" sz="4000" b="1" dirty="0">
                <a:solidFill>
                  <a:schemeClr val="bg1"/>
                </a:solidFill>
                <a:latin typeface="Century Gothic"/>
              </a:rPr>
              <a:t>Lehrmittel</a:t>
            </a:r>
            <a:endParaRPr lang="de-DE" dirty="0">
              <a:solidFill>
                <a:schemeClr val="bg1"/>
              </a:solidFill>
            </a:endParaRPr>
          </a:p>
        </p:txBody>
      </p:sp>
      <p:sp>
        <p:nvSpPr>
          <p:cNvPr id="2" name="Titel 1">
            <a:extLst>
              <a:ext uri="{FF2B5EF4-FFF2-40B4-BE49-F238E27FC236}">
                <a16:creationId xmlns:a16="http://schemas.microsoft.com/office/drawing/2014/main" id="{8B7B189F-D820-96F9-AD3C-D7C4AE3E8743}"/>
              </a:ext>
            </a:extLst>
          </p:cNvPr>
          <p:cNvSpPr txBox="1">
            <a:spLocks/>
          </p:cNvSpPr>
          <p:nvPr/>
        </p:nvSpPr>
        <p:spPr>
          <a:xfrm>
            <a:off x="1531619" y="662150"/>
            <a:ext cx="11129211" cy="10062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b="1" dirty="0">
                <a:latin typeface="Century Gothic" panose="020B0502020202020204" pitchFamily="34" charset="0"/>
              </a:rPr>
              <a:t>Deutsch</a:t>
            </a:r>
            <a:r>
              <a:rPr lang="de-DE" sz="3200" b="1" dirty="0">
                <a:latin typeface="Century Gothic" panose="020B0502020202020204" pitchFamily="34" charset="0"/>
              </a:rPr>
              <a:t> (Leseschlau)</a:t>
            </a:r>
            <a:endParaRPr lang="de-DE" sz="8600" b="1" dirty="0">
              <a:latin typeface="Century Gothic" panose="020B0502020202020204" pitchFamily="34" charset="0"/>
            </a:endParaRPr>
          </a:p>
        </p:txBody>
      </p:sp>
    </p:spTree>
    <p:extLst>
      <p:ext uri="{BB962C8B-B14F-4D97-AF65-F5344CB8AC3E}">
        <p14:creationId xmlns:p14="http://schemas.microsoft.com/office/powerpoint/2010/main" val="4568577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737F5D46-01A9-1A89-09D8-E8EA57CDBB45}"/>
              </a:ext>
            </a:extLst>
          </p:cNvPr>
          <p:cNvSpPr txBox="1">
            <a:spLocks/>
          </p:cNvSpPr>
          <p:nvPr/>
        </p:nvSpPr>
        <p:spPr>
          <a:xfrm>
            <a:off x="960120" y="3336897"/>
            <a:ext cx="3936204" cy="2352897"/>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de-CH" sz="4000" b="1">
              <a:latin typeface="The Hand Black" panose="02010606010101020104" pitchFamily="2" charset="0"/>
            </a:endParaRPr>
          </a:p>
        </p:txBody>
      </p:sp>
      <p:sp>
        <p:nvSpPr>
          <p:cNvPr id="5" name="Rechteck 4">
            <a:extLst>
              <a:ext uri="{FF2B5EF4-FFF2-40B4-BE49-F238E27FC236}">
                <a16:creationId xmlns:a16="http://schemas.microsoft.com/office/drawing/2014/main" id="{C3260EA4-D39E-9263-1BCD-5201E67AFF3E}"/>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a:extLst>
              <a:ext uri="{FF2B5EF4-FFF2-40B4-BE49-F238E27FC236}">
                <a16:creationId xmlns:a16="http://schemas.microsoft.com/office/drawing/2014/main" id="{DF19EAAA-8FCB-60FA-D2DE-9362DC5B606E}"/>
              </a:ext>
            </a:extLst>
          </p:cNvPr>
          <p:cNvSpPr txBox="1"/>
          <p:nvPr/>
        </p:nvSpPr>
        <p:spPr>
          <a:xfrm rot="16200000">
            <a:off x="-2278250" y="3051407"/>
            <a:ext cx="5486400" cy="707886"/>
          </a:xfrm>
          <a:prstGeom prst="rect">
            <a:avLst/>
          </a:prstGeom>
          <a:noFill/>
        </p:spPr>
        <p:txBody>
          <a:bodyPr wrap="square" lIns="91440" tIns="45720" rIns="91440" bIns="45720" rtlCol="0" anchor="t">
            <a:spAutoFit/>
          </a:bodyPr>
          <a:lstStyle/>
          <a:p>
            <a:r>
              <a:rPr lang="de-DE" sz="4000" b="1">
                <a:solidFill>
                  <a:schemeClr val="bg1"/>
                </a:solidFill>
                <a:latin typeface="Century Gothic"/>
              </a:rPr>
              <a:t>Lehrmittel</a:t>
            </a:r>
            <a:endParaRPr lang="de-DE">
              <a:solidFill>
                <a:schemeClr val="bg1"/>
              </a:solidFill>
            </a:endParaRPr>
          </a:p>
        </p:txBody>
      </p:sp>
      <p:sp>
        <p:nvSpPr>
          <p:cNvPr id="2" name="Titel 1">
            <a:extLst>
              <a:ext uri="{FF2B5EF4-FFF2-40B4-BE49-F238E27FC236}">
                <a16:creationId xmlns:a16="http://schemas.microsoft.com/office/drawing/2014/main" id="{6374803C-4085-EC19-6A16-FD13283A06CE}"/>
              </a:ext>
            </a:extLst>
          </p:cNvPr>
          <p:cNvSpPr txBox="1">
            <a:spLocks/>
          </p:cNvSpPr>
          <p:nvPr/>
        </p:nvSpPr>
        <p:spPr>
          <a:xfrm>
            <a:off x="1531619" y="662150"/>
            <a:ext cx="11129211" cy="10062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b="1" dirty="0">
                <a:latin typeface="Century Gothic" panose="020B0502020202020204" pitchFamily="34" charset="0"/>
              </a:rPr>
              <a:t>Deutsch</a:t>
            </a:r>
            <a:r>
              <a:rPr lang="de-DE" sz="3200" b="1" dirty="0">
                <a:latin typeface="Century Gothic" panose="020B0502020202020204" pitchFamily="34" charset="0"/>
              </a:rPr>
              <a:t> (Leseschlau)</a:t>
            </a:r>
            <a:endParaRPr lang="de-DE" sz="8600" b="1" dirty="0">
              <a:latin typeface="Century Gothic" panose="020B0502020202020204" pitchFamily="34" charset="0"/>
            </a:endParaRPr>
          </a:p>
        </p:txBody>
      </p:sp>
      <p:sp>
        <p:nvSpPr>
          <p:cNvPr id="6" name="Inhaltsplatzhalter 2">
            <a:extLst>
              <a:ext uri="{FF2B5EF4-FFF2-40B4-BE49-F238E27FC236}">
                <a16:creationId xmlns:a16="http://schemas.microsoft.com/office/drawing/2014/main" id="{948E5CF2-79CB-F936-6E6E-DC4616DE9B88}"/>
              </a:ext>
            </a:extLst>
          </p:cNvPr>
          <p:cNvSpPr txBox="1">
            <a:spLocks/>
          </p:cNvSpPr>
          <p:nvPr/>
        </p:nvSpPr>
        <p:spPr>
          <a:xfrm>
            <a:off x="1438854" y="2409656"/>
            <a:ext cx="10504790" cy="3635662"/>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0"/>
              </a:spcBef>
              <a:spcAft>
                <a:spcPts val="1800"/>
              </a:spcAft>
              <a:buFont typeface="Arial" panose="020B0604020202020204" pitchFamily="34" charset="0"/>
              <a:buChar char="•"/>
            </a:pPr>
            <a:r>
              <a:rPr lang="de-CH" sz="1800" dirty="0">
                <a:latin typeface="Century Gothic" panose="020B0502020202020204" pitchFamily="34" charset="0"/>
              </a:rPr>
              <a:t>Bewusstes Heraushören einzelner Laute steht im Zentrum</a:t>
            </a:r>
          </a:p>
          <a:p>
            <a:pPr marL="457200" indent="-457200">
              <a:spcBef>
                <a:spcPts val="0"/>
              </a:spcBef>
              <a:spcAft>
                <a:spcPts val="1800"/>
              </a:spcAft>
              <a:buFont typeface="Arial" panose="020B0604020202020204" pitchFamily="34" charset="0"/>
              <a:buChar char="•"/>
            </a:pPr>
            <a:r>
              <a:rPr lang="de-CH" sz="1800" dirty="0">
                <a:latin typeface="Century Gothic" panose="020B0502020202020204" pitchFamily="34" charset="0"/>
              </a:rPr>
              <a:t>Verschmelzung der Laute ist bereits bekannt, wenn Buchstaben eingeführt werden</a:t>
            </a:r>
          </a:p>
          <a:p>
            <a:pPr marL="457200" indent="-457200">
              <a:spcBef>
                <a:spcPts val="0"/>
              </a:spcBef>
              <a:spcAft>
                <a:spcPts val="1800"/>
              </a:spcAft>
              <a:buFont typeface="Arial" panose="020B0604020202020204" pitchFamily="34" charset="0"/>
              <a:buChar char="•"/>
            </a:pPr>
            <a:r>
              <a:rPr lang="de-CH" sz="1800" dirty="0">
                <a:latin typeface="Century Gothic" panose="020B0502020202020204" pitchFamily="34" charset="0"/>
              </a:rPr>
              <a:t>Schulung der klaren, genauen und deutlichen Aussprache; </a:t>
            </a:r>
            <a:br>
              <a:rPr lang="de-CH" sz="1800" dirty="0">
                <a:latin typeface="Century Gothic" panose="020B0502020202020204" pitchFamily="34" charset="0"/>
              </a:rPr>
            </a:br>
            <a:r>
              <a:rPr lang="de-CH" sz="1800" dirty="0">
                <a:latin typeface="Century Gothic" panose="020B0502020202020204" pitchFamily="34" charset="0"/>
              </a:rPr>
              <a:t>Unterscheidung von ähnlichen Lauten wie: </a:t>
            </a:r>
            <a:br>
              <a:rPr lang="de-CH" sz="1800" dirty="0">
                <a:latin typeface="Century Gothic" panose="020B0502020202020204" pitchFamily="34" charset="0"/>
              </a:rPr>
            </a:br>
            <a:r>
              <a:rPr lang="de-CH" sz="1800" dirty="0">
                <a:latin typeface="Century Gothic" panose="020B0502020202020204" pitchFamily="34" charset="0"/>
              </a:rPr>
              <a:t>B/P  D/T  F/W  G/K</a:t>
            </a:r>
            <a:br>
              <a:rPr lang="de-CH" sz="1800" dirty="0">
                <a:latin typeface="Century Gothic" panose="020B0502020202020204" pitchFamily="34" charset="0"/>
              </a:rPr>
            </a:br>
            <a:r>
              <a:rPr lang="de-CH" sz="1800" dirty="0">
                <a:latin typeface="Century Gothic" panose="020B0502020202020204" pitchFamily="34" charset="0"/>
                <a:sym typeface="Wingdings" pitchFamily="2" charset="2"/>
              </a:rPr>
              <a:t></a:t>
            </a:r>
            <a:r>
              <a:rPr lang="de-CH" sz="1800" dirty="0">
                <a:latin typeface="Century Gothic" panose="020B0502020202020204" pitchFamily="34" charset="0"/>
              </a:rPr>
              <a:t> hilft den Kindern später bei der Rechtschreibung</a:t>
            </a:r>
            <a:endParaRPr lang="de-CH" sz="2800" dirty="0">
              <a:solidFill>
                <a:srgbClr val="FFFFFF"/>
              </a:solidFill>
              <a:latin typeface="Century Gothic" panose="020B0502020202020204" pitchFamily="34" charset="0"/>
            </a:endParaRPr>
          </a:p>
        </p:txBody>
      </p:sp>
    </p:spTree>
    <p:extLst>
      <p:ext uri="{BB962C8B-B14F-4D97-AF65-F5344CB8AC3E}">
        <p14:creationId xmlns:p14="http://schemas.microsoft.com/office/powerpoint/2010/main" val="2791843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2"/>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355B7B"/>
              </a:solidFill>
            </a:endParaRPr>
          </a:p>
        </p:txBody>
      </p:sp>
      <p:sp>
        <p:nvSpPr>
          <p:cNvPr id="2" name="Rechteck 1">
            <a:extLst>
              <a:ext uri="{FF2B5EF4-FFF2-40B4-BE49-F238E27FC236}">
                <a16:creationId xmlns:a16="http://schemas.microsoft.com/office/drawing/2014/main" id="{4BDB9307-4577-4789-9001-15DDBAD8354D}"/>
              </a:ext>
            </a:extLst>
          </p:cNvPr>
          <p:cNvSpPr/>
          <p:nvPr/>
        </p:nvSpPr>
        <p:spPr>
          <a:xfrm>
            <a:off x="5977217" y="3244334"/>
            <a:ext cx="237566" cy="369332"/>
          </a:xfrm>
          <a:prstGeom prst="rect">
            <a:avLst/>
          </a:prstGeom>
        </p:spPr>
        <p:txBody>
          <a:bodyPr wrap="none">
            <a:spAutoFit/>
          </a:bodyPr>
          <a:lstStyle/>
          <a:p>
            <a:r>
              <a:rPr lang="de-CH" dirty="0"/>
              <a:t> </a:t>
            </a:r>
          </a:p>
        </p:txBody>
      </p:sp>
      <p:sp>
        <p:nvSpPr>
          <p:cNvPr id="3" name="Rechteck 2">
            <a:extLst>
              <a:ext uri="{FF2B5EF4-FFF2-40B4-BE49-F238E27FC236}">
                <a16:creationId xmlns:a16="http://schemas.microsoft.com/office/drawing/2014/main" id="{04C7FF7A-1B92-4280-A719-7FEFBF00A5E5}"/>
              </a:ext>
            </a:extLst>
          </p:cNvPr>
          <p:cNvSpPr/>
          <p:nvPr/>
        </p:nvSpPr>
        <p:spPr>
          <a:xfrm>
            <a:off x="5977217" y="3244334"/>
            <a:ext cx="237566" cy="369332"/>
          </a:xfrm>
          <a:prstGeom prst="rect">
            <a:avLst/>
          </a:prstGeom>
        </p:spPr>
        <p:txBody>
          <a:bodyPr wrap="none">
            <a:spAutoFit/>
          </a:bodyPr>
          <a:lstStyle/>
          <a:p>
            <a:r>
              <a:rPr lang="de-CH" dirty="0"/>
              <a:t> </a:t>
            </a:r>
          </a:p>
        </p:txBody>
      </p:sp>
      <p:grpSp>
        <p:nvGrpSpPr>
          <p:cNvPr id="10" name="Gruppieren 9">
            <a:extLst>
              <a:ext uri="{FF2B5EF4-FFF2-40B4-BE49-F238E27FC236}">
                <a16:creationId xmlns:a16="http://schemas.microsoft.com/office/drawing/2014/main" id="{D0387794-73A5-40CB-ABCD-E2868B422DCA}"/>
              </a:ext>
            </a:extLst>
          </p:cNvPr>
          <p:cNvGrpSpPr/>
          <p:nvPr/>
        </p:nvGrpSpPr>
        <p:grpSpPr>
          <a:xfrm>
            <a:off x="1967595" y="1448589"/>
            <a:ext cx="8618706" cy="5272723"/>
            <a:chOff x="798671" y="1628800"/>
            <a:chExt cx="7688780" cy="4464496"/>
          </a:xfrm>
        </p:grpSpPr>
        <p:grpSp>
          <p:nvGrpSpPr>
            <p:cNvPr id="11" name="Gruppieren 10">
              <a:extLst>
                <a:ext uri="{FF2B5EF4-FFF2-40B4-BE49-F238E27FC236}">
                  <a16:creationId xmlns:a16="http://schemas.microsoft.com/office/drawing/2014/main" id="{3A13A29B-F874-4207-9033-3E296D138920}"/>
                </a:ext>
              </a:extLst>
            </p:cNvPr>
            <p:cNvGrpSpPr/>
            <p:nvPr/>
          </p:nvGrpSpPr>
          <p:grpSpPr>
            <a:xfrm>
              <a:off x="6529978" y="3136913"/>
              <a:ext cx="1957473" cy="2956383"/>
              <a:chOff x="6529978" y="3136913"/>
              <a:chExt cx="1957473" cy="2956383"/>
            </a:xfrm>
          </p:grpSpPr>
          <p:sp>
            <p:nvSpPr>
              <p:cNvPr id="23" name="Rechteck 22">
                <a:extLst>
                  <a:ext uri="{FF2B5EF4-FFF2-40B4-BE49-F238E27FC236}">
                    <a16:creationId xmlns:a16="http://schemas.microsoft.com/office/drawing/2014/main" id="{AD694649-8723-40EF-9EDF-8495A027864B}"/>
                  </a:ext>
                </a:extLst>
              </p:cNvPr>
              <p:cNvSpPr/>
              <p:nvPr/>
            </p:nvSpPr>
            <p:spPr>
              <a:xfrm>
                <a:off x="6529978" y="3136913"/>
                <a:ext cx="1957472" cy="580119"/>
              </a:xfrm>
              <a:prstGeom prst="rect">
                <a:avLst/>
              </a:prstGeom>
              <a:solidFill>
                <a:srgbClr val="355B7B"/>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dirty="0"/>
                  <a:t>Schulleitung</a:t>
                </a:r>
              </a:p>
              <a:p>
                <a:pPr algn="ctr"/>
                <a:r>
                  <a:rPr lang="de-DE" dirty="0"/>
                  <a:t>D. Weibel</a:t>
                </a:r>
              </a:p>
            </p:txBody>
          </p:sp>
          <p:sp>
            <p:nvSpPr>
              <p:cNvPr id="24" name="Rectangle 36">
                <a:extLst>
                  <a:ext uri="{FF2B5EF4-FFF2-40B4-BE49-F238E27FC236}">
                    <a16:creationId xmlns:a16="http://schemas.microsoft.com/office/drawing/2014/main" id="{7BEE3209-6121-4980-B395-90B5658BEF1F}"/>
                  </a:ext>
                </a:extLst>
              </p:cNvPr>
              <p:cNvSpPr>
                <a:spLocks noChangeArrowheads="1"/>
              </p:cNvSpPr>
              <p:nvPr/>
            </p:nvSpPr>
            <p:spPr bwMode="auto">
              <a:xfrm>
                <a:off x="6529979" y="3864073"/>
                <a:ext cx="1957472" cy="2229223"/>
              </a:xfrm>
              <a:prstGeom prst="rect">
                <a:avLst/>
              </a:prstGeom>
              <a:solidFill>
                <a:srgbClr val="00B0F0"/>
              </a:solidFill>
              <a:ln w="38100">
                <a:solidFill>
                  <a:srgbClr val="FFFFFF"/>
                </a:solidFill>
                <a:miter lim="800000"/>
                <a:headEnd/>
                <a:tailEnd/>
              </a:ln>
            </p:spPr>
            <p:txBody>
              <a:bodyPr wrap="none" anchor="t" anchorCtr="0"/>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lnSpc>
                    <a:spcPct val="80000"/>
                  </a:lnSpc>
                </a:pPr>
                <a:endParaRPr lang="de-DE" altLang="x-none" sz="1600" b="1">
                  <a:solidFill>
                    <a:schemeClr val="bg1"/>
                  </a:solidFill>
                </a:endParaRPr>
              </a:p>
              <a:p>
                <a:pPr algn="ctr">
                  <a:lnSpc>
                    <a:spcPct val="80000"/>
                  </a:lnSpc>
                </a:pPr>
                <a:endParaRPr lang="de-DE" altLang="x-none" sz="1600" b="1">
                  <a:solidFill>
                    <a:schemeClr val="bg1"/>
                  </a:solidFill>
                </a:endParaRPr>
              </a:p>
              <a:p>
                <a:pPr algn="ctr">
                  <a:lnSpc>
                    <a:spcPct val="80000"/>
                  </a:lnSpc>
                </a:pPr>
                <a:endParaRPr lang="de-DE" altLang="x-none" sz="1600" b="1">
                  <a:solidFill>
                    <a:schemeClr val="bg1"/>
                  </a:solidFill>
                </a:endParaRPr>
              </a:p>
              <a:p>
                <a:pPr algn="ctr">
                  <a:lnSpc>
                    <a:spcPct val="80000"/>
                  </a:lnSpc>
                </a:pPr>
                <a:endParaRPr lang="de-DE" altLang="x-none" sz="1600" b="1">
                  <a:solidFill>
                    <a:schemeClr val="bg1"/>
                  </a:solidFill>
                </a:endParaRPr>
              </a:p>
              <a:p>
                <a:pPr algn="ctr">
                  <a:lnSpc>
                    <a:spcPct val="80000"/>
                  </a:lnSpc>
                </a:pPr>
                <a:r>
                  <a:rPr lang="de-DE" altLang="x-none" sz="1600" b="1">
                    <a:solidFill>
                      <a:schemeClr val="bg1"/>
                    </a:solidFill>
                  </a:rPr>
                  <a:t>Sekundarschule</a:t>
                </a:r>
              </a:p>
              <a:p>
                <a:pPr algn="ctr">
                  <a:lnSpc>
                    <a:spcPct val="80000"/>
                  </a:lnSpc>
                </a:pPr>
                <a:endParaRPr lang="de-DE" altLang="x-none" sz="1600" b="1">
                  <a:solidFill>
                    <a:schemeClr val="bg1"/>
                  </a:solidFill>
                </a:endParaRPr>
              </a:p>
              <a:p>
                <a:pPr algn="ctr">
                  <a:lnSpc>
                    <a:spcPct val="80000"/>
                  </a:lnSpc>
                </a:pPr>
                <a:r>
                  <a:rPr lang="de-DE" altLang="x-none" sz="1600" b="1">
                    <a:solidFill>
                      <a:schemeClr val="bg1"/>
                    </a:solidFill>
                  </a:rPr>
                  <a:t>7. bis 9. Klasse</a:t>
                </a:r>
              </a:p>
              <a:p>
                <a:pPr algn="ctr">
                  <a:lnSpc>
                    <a:spcPct val="80000"/>
                  </a:lnSpc>
                </a:pPr>
                <a:endParaRPr lang="de-DE" altLang="x-none" sz="1600" b="1">
                  <a:solidFill>
                    <a:schemeClr val="bg1"/>
                  </a:solidFill>
                </a:endParaRPr>
              </a:p>
              <a:p>
                <a:pPr algn="ctr">
                  <a:lnSpc>
                    <a:spcPct val="80000"/>
                  </a:lnSpc>
                </a:pPr>
                <a:endParaRPr lang="de-DE" altLang="x-none" sz="1600">
                  <a:solidFill>
                    <a:schemeClr val="bg1"/>
                  </a:solidFill>
                </a:endParaRPr>
              </a:p>
            </p:txBody>
          </p:sp>
        </p:grpSp>
        <p:sp>
          <p:nvSpPr>
            <p:cNvPr id="12" name="Rechteck 11">
              <a:extLst>
                <a:ext uri="{FF2B5EF4-FFF2-40B4-BE49-F238E27FC236}">
                  <a16:creationId xmlns:a16="http://schemas.microsoft.com/office/drawing/2014/main" id="{0B9853A9-6A40-4285-B72E-0AA4F1570EF9}"/>
                </a:ext>
              </a:extLst>
            </p:cNvPr>
            <p:cNvSpPr/>
            <p:nvPr/>
          </p:nvSpPr>
          <p:spPr>
            <a:xfrm>
              <a:off x="798671" y="2492896"/>
              <a:ext cx="7661761" cy="436104"/>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accent1">
                      <a:lumMod val="75000"/>
                    </a:schemeClr>
                  </a:solidFill>
                </a:rPr>
                <a:t>Geschäftsleitung</a:t>
              </a:r>
              <a:r>
                <a:rPr lang="de-DE" dirty="0">
                  <a:solidFill>
                    <a:schemeClr val="accent1">
                      <a:lumMod val="75000"/>
                    </a:schemeClr>
                  </a:solidFill>
                </a:rPr>
                <a:t> (F. Maier &amp; P. Fankhauser): Operative Leitung Gesamtschule</a:t>
              </a:r>
            </a:p>
          </p:txBody>
        </p:sp>
        <p:sp>
          <p:nvSpPr>
            <p:cNvPr id="13" name="Rechteck 12">
              <a:extLst>
                <a:ext uri="{FF2B5EF4-FFF2-40B4-BE49-F238E27FC236}">
                  <a16:creationId xmlns:a16="http://schemas.microsoft.com/office/drawing/2014/main" id="{53EB2BB8-9283-4683-9734-794DCC771671}"/>
                </a:ext>
              </a:extLst>
            </p:cNvPr>
            <p:cNvSpPr/>
            <p:nvPr/>
          </p:nvSpPr>
          <p:spPr>
            <a:xfrm>
              <a:off x="798671" y="1628800"/>
              <a:ext cx="7661761" cy="724132"/>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accent1">
                      <a:lumMod val="75000"/>
                    </a:schemeClr>
                  </a:solidFill>
                </a:rPr>
                <a:t>Schulpflege Fehraltorf</a:t>
              </a:r>
            </a:p>
            <a:p>
              <a:pPr algn="ctr"/>
              <a:r>
                <a:rPr lang="de-DE" dirty="0">
                  <a:solidFill>
                    <a:schemeClr val="accent1">
                      <a:lumMod val="75000"/>
                    </a:schemeClr>
                  </a:solidFill>
                </a:rPr>
                <a:t>Strategie und Aufsicht der Schule Fehraltorf</a:t>
              </a:r>
            </a:p>
          </p:txBody>
        </p:sp>
        <p:grpSp>
          <p:nvGrpSpPr>
            <p:cNvPr id="14" name="Gruppieren 13">
              <a:extLst>
                <a:ext uri="{FF2B5EF4-FFF2-40B4-BE49-F238E27FC236}">
                  <a16:creationId xmlns:a16="http://schemas.microsoft.com/office/drawing/2014/main" id="{DEBE1225-0971-4EF1-BD5D-F70F8576F59C}"/>
                </a:ext>
              </a:extLst>
            </p:cNvPr>
            <p:cNvGrpSpPr/>
            <p:nvPr/>
          </p:nvGrpSpPr>
          <p:grpSpPr>
            <a:xfrm>
              <a:off x="4623519" y="3136913"/>
              <a:ext cx="1957473" cy="2956383"/>
              <a:chOff x="6529978" y="3136913"/>
              <a:chExt cx="1957473" cy="2956383"/>
            </a:xfrm>
          </p:grpSpPr>
          <p:sp>
            <p:nvSpPr>
              <p:cNvPr id="21" name="Rechteck 20">
                <a:extLst>
                  <a:ext uri="{FF2B5EF4-FFF2-40B4-BE49-F238E27FC236}">
                    <a16:creationId xmlns:a16="http://schemas.microsoft.com/office/drawing/2014/main" id="{39E6AFF6-1539-46BA-ADB0-B455D8089B65}"/>
                  </a:ext>
                </a:extLst>
              </p:cNvPr>
              <p:cNvSpPr/>
              <p:nvPr/>
            </p:nvSpPr>
            <p:spPr>
              <a:xfrm>
                <a:off x="6529978" y="3136913"/>
                <a:ext cx="1957472" cy="580119"/>
              </a:xfrm>
              <a:prstGeom prst="rect">
                <a:avLst/>
              </a:prstGeom>
              <a:solidFill>
                <a:srgbClr val="355B7B"/>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Schulleitung</a:t>
                </a:r>
              </a:p>
              <a:p>
                <a:pPr algn="ctr"/>
                <a:r>
                  <a:rPr lang="de-DE" dirty="0"/>
                  <a:t>S. Lingg</a:t>
                </a:r>
              </a:p>
            </p:txBody>
          </p:sp>
          <p:sp>
            <p:nvSpPr>
              <p:cNvPr id="22" name="Rectangle 36">
                <a:extLst>
                  <a:ext uri="{FF2B5EF4-FFF2-40B4-BE49-F238E27FC236}">
                    <a16:creationId xmlns:a16="http://schemas.microsoft.com/office/drawing/2014/main" id="{70A82F56-891C-410C-A164-C8EC7B6E099D}"/>
                  </a:ext>
                </a:extLst>
              </p:cNvPr>
              <p:cNvSpPr>
                <a:spLocks noChangeArrowheads="1"/>
              </p:cNvSpPr>
              <p:nvPr/>
            </p:nvSpPr>
            <p:spPr bwMode="auto">
              <a:xfrm>
                <a:off x="6529979" y="3864073"/>
                <a:ext cx="1957472" cy="2229223"/>
              </a:xfrm>
              <a:prstGeom prst="rect">
                <a:avLst/>
              </a:prstGeom>
              <a:solidFill>
                <a:srgbClr val="00B0F0"/>
              </a:solidFill>
              <a:ln w="38100">
                <a:solidFill>
                  <a:srgbClr val="FFFFFF"/>
                </a:solidFill>
                <a:miter lim="800000"/>
                <a:headEnd/>
                <a:tailEnd/>
              </a:ln>
            </p:spPr>
            <p:txBody>
              <a:bodyPr wrap="none" anchor="t" anchorCtr="0"/>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lnSpc>
                    <a:spcPct val="80000"/>
                  </a:lnSpc>
                </a:pPr>
                <a:endParaRPr lang="de-DE" altLang="x-none" sz="1600" b="1">
                  <a:solidFill>
                    <a:schemeClr val="bg1"/>
                  </a:solidFill>
                </a:endParaRPr>
              </a:p>
              <a:p>
                <a:pPr algn="ctr">
                  <a:lnSpc>
                    <a:spcPct val="80000"/>
                  </a:lnSpc>
                </a:pPr>
                <a:endParaRPr lang="de-DE" altLang="x-none" sz="1600" b="1">
                  <a:solidFill>
                    <a:schemeClr val="bg1"/>
                  </a:solidFill>
                </a:endParaRPr>
              </a:p>
              <a:p>
                <a:pPr algn="ctr">
                  <a:lnSpc>
                    <a:spcPct val="80000"/>
                  </a:lnSpc>
                </a:pPr>
                <a:endParaRPr lang="de-DE" altLang="x-none" sz="1600" b="1">
                  <a:solidFill>
                    <a:schemeClr val="bg1"/>
                  </a:solidFill>
                </a:endParaRPr>
              </a:p>
              <a:p>
                <a:pPr algn="ctr">
                  <a:lnSpc>
                    <a:spcPct val="80000"/>
                  </a:lnSpc>
                </a:pPr>
                <a:endParaRPr lang="de-DE" altLang="x-none" sz="1600" b="1">
                  <a:solidFill>
                    <a:schemeClr val="bg1"/>
                  </a:solidFill>
                </a:endParaRPr>
              </a:p>
              <a:p>
                <a:pPr algn="ctr">
                  <a:lnSpc>
                    <a:spcPct val="80000"/>
                  </a:lnSpc>
                </a:pPr>
                <a:r>
                  <a:rPr lang="de-DE" altLang="x-none" sz="1600" b="1">
                    <a:solidFill>
                      <a:schemeClr val="bg1"/>
                    </a:solidFill>
                  </a:rPr>
                  <a:t>Mittelstufe</a:t>
                </a:r>
              </a:p>
              <a:p>
                <a:pPr algn="ctr">
                  <a:lnSpc>
                    <a:spcPct val="80000"/>
                  </a:lnSpc>
                </a:pPr>
                <a:endParaRPr lang="de-DE" altLang="x-none" sz="1600" b="1">
                  <a:solidFill>
                    <a:schemeClr val="bg1"/>
                  </a:solidFill>
                </a:endParaRPr>
              </a:p>
              <a:p>
                <a:pPr algn="ctr">
                  <a:lnSpc>
                    <a:spcPct val="80000"/>
                  </a:lnSpc>
                </a:pPr>
                <a:r>
                  <a:rPr lang="de-DE" altLang="x-none" sz="1600" b="1">
                    <a:solidFill>
                      <a:schemeClr val="bg1"/>
                    </a:solidFill>
                  </a:rPr>
                  <a:t>4. bis 6. Klasse</a:t>
                </a:r>
              </a:p>
              <a:p>
                <a:pPr algn="ctr">
                  <a:lnSpc>
                    <a:spcPct val="80000"/>
                  </a:lnSpc>
                </a:pPr>
                <a:endParaRPr lang="de-DE" altLang="x-none" sz="1600" b="1">
                  <a:solidFill>
                    <a:schemeClr val="bg1"/>
                  </a:solidFill>
                </a:endParaRPr>
              </a:p>
              <a:p>
                <a:pPr algn="ctr">
                  <a:lnSpc>
                    <a:spcPct val="80000"/>
                  </a:lnSpc>
                </a:pPr>
                <a:endParaRPr lang="de-DE" altLang="x-none" sz="1600">
                  <a:solidFill>
                    <a:schemeClr val="bg1"/>
                  </a:solidFill>
                </a:endParaRPr>
              </a:p>
            </p:txBody>
          </p:sp>
        </p:grpSp>
        <p:grpSp>
          <p:nvGrpSpPr>
            <p:cNvPr id="15" name="Gruppieren 14">
              <a:extLst>
                <a:ext uri="{FF2B5EF4-FFF2-40B4-BE49-F238E27FC236}">
                  <a16:creationId xmlns:a16="http://schemas.microsoft.com/office/drawing/2014/main" id="{F3E1A478-63B0-4276-88F7-DC3D6026A3C6}"/>
                </a:ext>
              </a:extLst>
            </p:cNvPr>
            <p:cNvGrpSpPr/>
            <p:nvPr/>
          </p:nvGrpSpPr>
          <p:grpSpPr>
            <a:xfrm>
              <a:off x="2717061" y="3136913"/>
              <a:ext cx="1957473" cy="2956383"/>
              <a:chOff x="6529978" y="3136913"/>
              <a:chExt cx="1957473" cy="2956383"/>
            </a:xfrm>
          </p:grpSpPr>
          <p:sp>
            <p:nvSpPr>
              <p:cNvPr id="19" name="Rechteck 18">
                <a:extLst>
                  <a:ext uri="{FF2B5EF4-FFF2-40B4-BE49-F238E27FC236}">
                    <a16:creationId xmlns:a16="http://schemas.microsoft.com/office/drawing/2014/main" id="{02132B78-E5D2-44B0-AD87-14E97FE2AD6C}"/>
                  </a:ext>
                </a:extLst>
              </p:cNvPr>
              <p:cNvSpPr/>
              <p:nvPr/>
            </p:nvSpPr>
            <p:spPr>
              <a:xfrm>
                <a:off x="6529978" y="3136913"/>
                <a:ext cx="1957472" cy="580119"/>
              </a:xfrm>
              <a:prstGeom prst="rect">
                <a:avLst/>
              </a:prstGeom>
              <a:solidFill>
                <a:srgbClr val="355B7B"/>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dirty="0"/>
                  <a:t>Schulleitung</a:t>
                </a:r>
              </a:p>
              <a:p>
                <a:pPr algn="ctr"/>
                <a:r>
                  <a:rPr lang="de-DE" dirty="0"/>
                  <a:t>B. Vonlaufen</a:t>
                </a:r>
                <a:endParaRPr lang="de-DE" dirty="0">
                  <a:cs typeface="Calibri"/>
                </a:endParaRPr>
              </a:p>
            </p:txBody>
          </p:sp>
          <p:sp>
            <p:nvSpPr>
              <p:cNvPr id="20" name="Rectangle 36">
                <a:extLst>
                  <a:ext uri="{FF2B5EF4-FFF2-40B4-BE49-F238E27FC236}">
                    <a16:creationId xmlns:a16="http://schemas.microsoft.com/office/drawing/2014/main" id="{DE7C290D-89F9-4504-A718-9CA1FD898E8F}"/>
                  </a:ext>
                </a:extLst>
              </p:cNvPr>
              <p:cNvSpPr>
                <a:spLocks noChangeArrowheads="1"/>
              </p:cNvSpPr>
              <p:nvPr/>
            </p:nvSpPr>
            <p:spPr bwMode="auto">
              <a:xfrm>
                <a:off x="6529979" y="3864073"/>
                <a:ext cx="1957472" cy="2229223"/>
              </a:xfrm>
              <a:prstGeom prst="rect">
                <a:avLst/>
              </a:prstGeom>
              <a:solidFill>
                <a:srgbClr val="00B0F0"/>
              </a:solidFill>
              <a:ln w="38100">
                <a:solidFill>
                  <a:srgbClr val="FFFFFF"/>
                </a:solidFill>
                <a:miter lim="800000"/>
                <a:headEnd/>
                <a:tailEnd/>
              </a:ln>
            </p:spPr>
            <p:txBody>
              <a:bodyPr wrap="none" anchor="t" anchorCtr="0"/>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lnSpc>
                    <a:spcPct val="80000"/>
                  </a:lnSpc>
                </a:pPr>
                <a:endParaRPr lang="de-DE" altLang="x-none" sz="1600" b="1">
                  <a:solidFill>
                    <a:schemeClr val="bg1"/>
                  </a:solidFill>
                </a:endParaRPr>
              </a:p>
              <a:p>
                <a:pPr algn="ctr">
                  <a:lnSpc>
                    <a:spcPct val="80000"/>
                  </a:lnSpc>
                </a:pPr>
                <a:endParaRPr lang="de-DE" altLang="x-none" sz="1600" b="1">
                  <a:solidFill>
                    <a:schemeClr val="bg1"/>
                  </a:solidFill>
                </a:endParaRPr>
              </a:p>
              <a:p>
                <a:pPr algn="ctr">
                  <a:lnSpc>
                    <a:spcPct val="80000"/>
                  </a:lnSpc>
                </a:pPr>
                <a:endParaRPr lang="de-DE" altLang="x-none" sz="1600" b="1">
                  <a:solidFill>
                    <a:schemeClr val="bg1"/>
                  </a:solidFill>
                </a:endParaRPr>
              </a:p>
              <a:p>
                <a:pPr algn="ctr">
                  <a:lnSpc>
                    <a:spcPct val="80000"/>
                  </a:lnSpc>
                </a:pPr>
                <a:endParaRPr lang="de-DE" altLang="x-none" sz="1600" b="1">
                  <a:solidFill>
                    <a:schemeClr val="bg1"/>
                  </a:solidFill>
                </a:endParaRPr>
              </a:p>
              <a:p>
                <a:pPr algn="ctr">
                  <a:lnSpc>
                    <a:spcPct val="80000"/>
                  </a:lnSpc>
                </a:pPr>
                <a:r>
                  <a:rPr lang="de-DE" altLang="x-none" sz="1600" b="1">
                    <a:solidFill>
                      <a:schemeClr val="bg1"/>
                    </a:solidFill>
                  </a:rPr>
                  <a:t>Unterstufe</a:t>
                </a:r>
              </a:p>
              <a:p>
                <a:pPr algn="ctr">
                  <a:lnSpc>
                    <a:spcPct val="80000"/>
                  </a:lnSpc>
                </a:pPr>
                <a:endParaRPr lang="de-DE" altLang="x-none" sz="1600" b="1">
                  <a:solidFill>
                    <a:schemeClr val="bg1"/>
                  </a:solidFill>
                </a:endParaRPr>
              </a:p>
              <a:p>
                <a:pPr algn="ctr">
                  <a:lnSpc>
                    <a:spcPct val="80000"/>
                  </a:lnSpc>
                </a:pPr>
                <a:r>
                  <a:rPr lang="de-DE" altLang="x-none" sz="1600" b="1">
                    <a:solidFill>
                      <a:schemeClr val="bg1"/>
                    </a:solidFill>
                  </a:rPr>
                  <a:t>1. bis 3. Klasse</a:t>
                </a:r>
              </a:p>
              <a:p>
                <a:pPr algn="ctr">
                  <a:lnSpc>
                    <a:spcPct val="80000"/>
                  </a:lnSpc>
                </a:pPr>
                <a:endParaRPr lang="de-DE" altLang="x-none" sz="1600" b="1">
                  <a:solidFill>
                    <a:schemeClr val="bg1"/>
                  </a:solidFill>
                </a:endParaRPr>
              </a:p>
              <a:p>
                <a:pPr algn="ctr">
                  <a:lnSpc>
                    <a:spcPct val="80000"/>
                  </a:lnSpc>
                </a:pPr>
                <a:endParaRPr lang="de-DE" altLang="x-none" sz="1600">
                  <a:solidFill>
                    <a:schemeClr val="bg1"/>
                  </a:solidFill>
                </a:endParaRPr>
              </a:p>
            </p:txBody>
          </p:sp>
        </p:grpSp>
        <p:grpSp>
          <p:nvGrpSpPr>
            <p:cNvPr id="16" name="Gruppieren 15">
              <a:extLst>
                <a:ext uri="{FF2B5EF4-FFF2-40B4-BE49-F238E27FC236}">
                  <a16:creationId xmlns:a16="http://schemas.microsoft.com/office/drawing/2014/main" id="{9182B2FA-315B-4B07-881E-C88D471E3F65}"/>
                </a:ext>
              </a:extLst>
            </p:cNvPr>
            <p:cNvGrpSpPr/>
            <p:nvPr/>
          </p:nvGrpSpPr>
          <p:grpSpPr>
            <a:xfrm>
              <a:off x="798671" y="3136913"/>
              <a:ext cx="1969405" cy="2947798"/>
              <a:chOff x="6518045" y="3136913"/>
              <a:chExt cx="1969405" cy="2863837"/>
            </a:xfrm>
          </p:grpSpPr>
          <p:sp>
            <p:nvSpPr>
              <p:cNvPr id="17" name="Rechteck 16">
                <a:extLst>
                  <a:ext uri="{FF2B5EF4-FFF2-40B4-BE49-F238E27FC236}">
                    <a16:creationId xmlns:a16="http://schemas.microsoft.com/office/drawing/2014/main" id="{8C13794B-C378-4F89-87BE-29193535B9E6}"/>
                  </a:ext>
                </a:extLst>
              </p:cNvPr>
              <p:cNvSpPr/>
              <p:nvPr/>
            </p:nvSpPr>
            <p:spPr>
              <a:xfrm>
                <a:off x="6529978" y="3136913"/>
                <a:ext cx="1957472" cy="580119"/>
              </a:xfrm>
              <a:prstGeom prst="rect">
                <a:avLst/>
              </a:prstGeom>
              <a:solidFill>
                <a:srgbClr val="355B7B"/>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Schulleitung</a:t>
                </a:r>
              </a:p>
              <a:p>
                <a:pPr algn="ctr"/>
                <a:r>
                  <a:rPr lang="de-DE" dirty="0"/>
                  <a:t>T. Stefanini</a:t>
                </a:r>
                <a:endParaRPr lang="de-DE" sz="1400" dirty="0"/>
              </a:p>
            </p:txBody>
          </p:sp>
          <p:sp>
            <p:nvSpPr>
              <p:cNvPr id="18" name="Rectangle 36">
                <a:extLst>
                  <a:ext uri="{FF2B5EF4-FFF2-40B4-BE49-F238E27FC236}">
                    <a16:creationId xmlns:a16="http://schemas.microsoft.com/office/drawing/2014/main" id="{BA648A9D-56C3-451D-8335-70E5DD46DCED}"/>
                  </a:ext>
                </a:extLst>
              </p:cNvPr>
              <p:cNvSpPr>
                <a:spLocks noChangeArrowheads="1"/>
              </p:cNvSpPr>
              <p:nvPr/>
            </p:nvSpPr>
            <p:spPr bwMode="auto">
              <a:xfrm>
                <a:off x="6518045" y="3843361"/>
                <a:ext cx="1957472" cy="2157389"/>
              </a:xfrm>
              <a:prstGeom prst="rect">
                <a:avLst/>
              </a:prstGeom>
              <a:solidFill>
                <a:srgbClr val="00B0F0"/>
              </a:solidFill>
              <a:ln w="38100">
                <a:solidFill>
                  <a:srgbClr val="FFFFFF"/>
                </a:solidFill>
                <a:miter lim="800000"/>
                <a:headEnd/>
                <a:tailEnd/>
              </a:ln>
            </p:spPr>
            <p:txBody>
              <a:bodyPr wrap="none" anchor="t" anchorCtr="0"/>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lnSpc>
                    <a:spcPct val="80000"/>
                  </a:lnSpc>
                </a:pPr>
                <a:endParaRPr lang="de-DE" altLang="x-none" sz="1600" b="1" dirty="0">
                  <a:solidFill>
                    <a:schemeClr val="bg1"/>
                  </a:solidFill>
                </a:endParaRPr>
              </a:p>
              <a:p>
                <a:pPr algn="ctr">
                  <a:lnSpc>
                    <a:spcPct val="80000"/>
                  </a:lnSpc>
                </a:pPr>
                <a:endParaRPr lang="de-DE" altLang="x-none" sz="1600" b="1" dirty="0">
                  <a:solidFill>
                    <a:schemeClr val="bg1"/>
                  </a:solidFill>
                </a:endParaRPr>
              </a:p>
              <a:p>
                <a:pPr algn="ctr">
                  <a:lnSpc>
                    <a:spcPct val="80000"/>
                  </a:lnSpc>
                </a:pPr>
                <a:endParaRPr lang="de-DE" altLang="x-none" sz="1600" b="1" dirty="0">
                  <a:solidFill>
                    <a:schemeClr val="bg1"/>
                  </a:solidFill>
                </a:endParaRPr>
              </a:p>
              <a:p>
                <a:pPr algn="ctr">
                  <a:lnSpc>
                    <a:spcPct val="80000"/>
                  </a:lnSpc>
                </a:pPr>
                <a:endParaRPr lang="de-DE" altLang="x-none" sz="1600" b="1" dirty="0">
                  <a:solidFill>
                    <a:schemeClr val="bg1"/>
                  </a:solidFill>
                </a:endParaRPr>
              </a:p>
              <a:p>
                <a:pPr algn="ctr">
                  <a:lnSpc>
                    <a:spcPct val="80000"/>
                  </a:lnSpc>
                </a:pPr>
                <a:r>
                  <a:rPr lang="de-DE" altLang="x-none" sz="1600" b="1" dirty="0">
                    <a:solidFill>
                      <a:schemeClr val="bg1"/>
                    </a:solidFill>
                  </a:rPr>
                  <a:t>Kindergarten</a:t>
                </a:r>
              </a:p>
              <a:p>
                <a:pPr algn="ctr">
                  <a:lnSpc>
                    <a:spcPct val="80000"/>
                  </a:lnSpc>
                </a:pPr>
                <a:endParaRPr lang="de-DE" altLang="x-none" sz="1600" b="1" dirty="0">
                  <a:solidFill>
                    <a:schemeClr val="bg1"/>
                  </a:solidFill>
                </a:endParaRPr>
              </a:p>
              <a:p>
                <a:pPr algn="ctr">
                  <a:lnSpc>
                    <a:spcPct val="80000"/>
                  </a:lnSpc>
                </a:pPr>
                <a:r>
                  <a:rPr lang="de-DE" altLang="x-none" sz="1600" b="1" dirty="0">
                    <a:solidFill>
                      <a:schemeClr val="bg1"/>
                    </a:solidFill>
                  </a:rPr>
                  <a:t>2 Jahre</a:t>
                </a:r>
              </a:p>
              <a:p>
                <a:pPr algn="ctr">
                  <a:lnSpc>
                    <a:spcPct val="80000"/>
                  </a:lnSpc>
                </a:pPr>
                <a:endParaRPr lang="de-DE" altLang="x-none" sz="1600" dirty="0">
                  <a:solidFill>
                    <a:schemeClr val="bg1"/>
                  </a:solidFill>
                </a:endParaRPr>
              </a:p>
            </p:txBody>
          </p:sp>
        </p:grpSp>
      </p:grpSp>
      <p:sp>
        <p:nvSpPr>
          <p:cNvPr id="25" name="Titel 1">
            <a:extLst>
              <a:ext uri="{FF2B5EF4-FFF2-40B4-BE49-F238E27FC236}">
                <a16:creationId xmlns:a16="http://schemas.microsoft.com/office/drawing/2014/main" id="{034C1FE9-D861-411E-8A6A-0ECFD060F7B1}"/>
              </a:ext>
            </a:extLst>
          </p:cNvPr>
          <p:cNvSpPr txBox="1">
            <a:spLocks/>
          </p:cNvSpPr>
          <p:nvPr/>
        </p:nvSpPr>
        <p:spPr>
          <a:xfrm>
            <a:off x="882243" y="479209"/>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3600" b="1" dirty="0">
                <a:solidFill>
                  <a:schemeClr val="accent1">
                    <a:lumMod val="50000"/>
                  </a:schemeClr>
                </a:solidFill>
                <a:latin typeface="Century Gothic" panose="020B0502020202020204" pitchFamily="34" charset="0"/>
              </a:rPr>
              <a:t>Organisation der Schule Fehraltorf</a:t>
            </a:r>
            <a:endParaRPr lang="de-DE" sz="3600" dirty="0">
              <a:solidFill>
                <a:schemeClr val="accent1">
                  <a:lumMod val="50000"/>
                </a:schemeClr>
              </a:solidFill>
              <a:latin typeface="Century Gothic" panose="020B0502020202020204" pitchFamily="34" charset="0"/>
            </a:endParaRPr>
          </a:p>
        </p:txBody>
      </p:sp>
    </p:spTree>
    <p:extLst>
      <p:ext uri="{BB962C8B-B14F-4D97-AF65-F5344CB8AC3E}">
        <p14:creationId xmlns:p14="http://schemas.microsoft.com/office/powerpoint/2010/main" val="2002079467"/>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737F5D46-01A9-1A89-09D8-E8EA57CDBB45}"/>
              </a:ext>
            </a:extLst>
          </p:cNvPr>
          <p:cNvSpPr txBox="1">
            <a:spLocks/>
          </p:cNvSpPr>
          <p:nvPr/>
        </p:nvSpPr>
        <p:spPr>
          <a:xfrm>
            <a:off x="972612" y="2568651"/>
            <a:ext cx="3936204" cy="2352897"/>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de-CH" sz="4000" b="1">
              <a:latin typeface="The Hand Black" panose="02010606010101020104" pitchFamily="2" charset="0"/>
            </a:endParaRPr>
          </a:p>
        </p:txBody>
      </p:sp>
      <p:sp>
        <p:nvSpPr>
          <p:cNvPr id="5" name="Rechteck 4">
            <a:extLst>
              <a:ext uri="{FF2B5EF4-FFF2-40B4-BE49-F238E27FC236}">
                <a16:creationId xmlns:a16="http://schemas.microsoft.com/office/drawing/2014/main" id="{DD73D72E-AEC8-0460-17C2-F5768C3B09CA}"/>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a:extLst>
              <a:ext uri="{FF2B5EF4-FFF2-40B4-BE49-F238E27FC236}">
                <a16:creationId xmlns:a16="http://schemas.microsoft.com/office/drawing/2014/main" id="{FAAD6C38-63B3-14A5-6317-4D4A9CBC3A03}"/>
              </a:ext>
            </a:extLst>
          </p:cNvPr>
          <p:cNvSpPr txBox="1"/>
          <p:nvPr/>
        </p:nvSpPr>
        <p:spPr>
          <a:xfrm rot="16200000">
            <a:off x="-2278250" y="3051407"/>
            <a:ext cx="5486400" cy="707886"/>
          </a:xfrm>
          <a:prstGeom prst="rect">
            <a:avLst/>
          </a:prstGeom>
          <a:noFill/>
        </p:spPr>
        <p:txBody>
          <a:bodyPr wrap="square" lIns="91440" tIns="45720" rIns="91440" bIns="45720" rtlCol="0" anchor="t">
            <a:spAutoFit/>
          </a:bodyPr>
          <a:lstStyle/>
          <a:p>
            <a:r>
              <a:rPr lang="de-DE" sz="4000" b="1">
                <a:solidFill>
                  <a:schemeClr val="bg1"/>
                </a:solidFill>
                <a:latin typeface="Century Gothic"/>
              </a:rPr>
              <a:t>Lehrmittel</a:t>
            </a:r>
            <a:endParaRPr lang="de-DE">
              <a:solidFill>
                <a:schemeClr val="bg1"/>
              </a:solidFill>
            </a:endParaRPr>
          </a:p>
        </p:txBody>
      </p:sp>
      <p:sp>
        <p:nvSpPr>
          <p:cNvPr id="2" name="Titel 1">
            <a:extLst>
              <a:ext uri="{FF2B5EF4-FFF2-40B4-BE49-F238E27FC236}">
                <a16:creationId xmlns:a16="http://schemas.microsoft.com/office/drawing/2014/main" id="{51AA3856-9676-5960-67B5-7FC4A1DB8AC1}"/>
              </a:ext>
            </a:extLst>
          </p:cNvPr>
          <p:cNvSpPr txBox="1">
            <a:spLocks/>
          </p:cNvSpPr>
          <p:nvPr/>
        </p:nvSpPr>
        <p:spPr>
          <a:xfrm>
            <a:off x="1531619" y="662150"/>
            <a:ext cx="11129211" cy="10062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b="1" dirty="0">
                <a:latin typeface="Century Gothic" panose="020B0502020202020204" pitchFamily="34" charset="0"/>
              </a:rPr>
              <a:t>Deutsch</a:t>
            </a:r>
            <a:r>
              <a:rPr lang="de-DE" sz="3200" b="1" dirty="0">
                <a:latin typeface="Century Gothic" panose="020B0502020202020204" pitchFamily="34" charset="0"/>
              </a:rPr>
              <a:t> (Leseschlau)</a:t>
            </a:r>
            <a:endParaRPr lang="de-DE" sz="8600" b="1" dirty="0">
              <a:latin typeface="Century Gothic" panose="020B0502020202020204" pitchFamily="34" charset="0"/>
            </a:endParaRPr>
          </a:p>
        </p:txBody>
      </p:sp>
      <p:sp>
        <p:nvSpPr>
          <p:cNvPr id="3" name="Inhaltsplatzhalter 2">
            <a:extLst>
              <a:ext uri="{FF2B5EF4-FFF2-40B4-BE49-F238E27FC236}">
                <a16:creationId xmlns:a16="http://schemas.microsoft.com/office/drawing/2014/main" id="{9E10194B-1CC5-0790-7013-52EC58D2BFFB}"/>
              </a:ext>
            </a:extLst>
          </p:cNvPr>
          <p:cNvSpPr txBox="1">
            <a:spLocks/>
          </p:cNvSpPr>
          <p:nvPr/>
        </p:nvSpPr>
        <p:spPr>
          <a:xfrm>
            <a:off x="1531619" y="2373252"/>
            <a:ext cx="9520694" cy="4027548"/>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de-CH" sz="1800" dirty="0">
                <a:latin typeface="Century Gothic" panose="020B0502020202020204" pitchFamily="34" charset="0"/>
              </a:rPr>
              <a:t>Eine Bitte: Ab heute heissen die Laute auch zu Hause:</a:t>
            </a:r>
          </a:p>
          <a:p>
            <a:pPr>
              <a:spcBef>
                <a:spcPts val="0"/>
              </a:spcBef>
              <a:spcAft>
                <a:spcPts val="1800"/>
              </a:spcAft>
            </a:pPr>
            <a:r>
              <a:rPr lang="de-CH" sz="2000" dirty="0">
                <a:latin typeface="Century Gothic" panose="020B0502020202020204" pitchFamily="34" charset="0"/>
              </a:rPr>
              <a:t>	</a:t>
            </a:r>
            <a:r>
              <a:rPr lang="de-CH" sz="1800" dirty="0">
                <a:latin typeface="Century Gothic" panose="020B0502020202020204" pitchFamily="34" charset="0"/>
              </a:rPr>
              <a:t>B (nicht BE)</a:t>
            </a:r>
            <a:br>
              <a:rPr lang="de-CH" sz="1800" dirty="0">
                <a:latin typeface="Century Gothic" panose="020B0502020202020204" pitchFamily="34" charset="0"/>
              </a:rPr>
            </a:br>
            <a:r>
              <a:rPr lang="de-CH" sz="1800" dirty="0">
                <a:latin typeface="Century Gothic" panose="020B0502020202020204" pitchFamily="34" charset="0"/>
              </a:rPr>
              <a:t>	H (nicht HA)</a:t>
            </a:r>
            <a:br>
              <a:rPr lang="de-CH" sz="1800" dirty="0">
                <a:latin typeface="Century Gothic" panose="020B0502020202020204" pitchFamily="34" charset="0"/>
              </a:rPr>
            </a:br>
            <a:r>
              <a:rPr lang="de-CH" sz="1800" dirty="0">
                <a:latin typeface="Century Gothic" panose="020B0502020202020204" pitchFamily="34" charset="0"/>
              </a:rPr>
              <a:t>	L (nicht EL)</a:t>
            </a:r>
            <a:br>
              <a:rPr lang="de-CH" sz="1800" dirty="0">
                <a:latin typeface="Century Gothic" panose="020B0502020202020204" pitchFamily="34" charset="0"/>
              </a:rPr>
            </a:br>
            <a:r>
              <a:rPr lang="de-CH" sz="1800" dirty="0">
                <a:latin typeface="Century Gothic" panose="020B0502020202020204" pitchFamily="34" charset="0"/>
              </a:rPr>
              <a:t>	M (nicht EM)</a:t>
            </a:r>
            <a:br>
              <a:rPr lang="de-CH" sz="1800" dirty="0">
                <a:latin typeface="Century Gothic" panose="020B0502020202020204" pitchFamily="34" charset="0"/>
              </a:rPr>
            </a:br>
            <a:r>
              <a:rPr lang="de-CH" sz="1800" dirty="0">
                <a:latin typeface="Century Gothic" panose="020B0502020202020204" pitchFamily="34" charset="0"/>
              </a:rPr>
              <a:t>	P (nicht PE)</a:t>
            </a:r>
          </a:p>
          <a:p>
            <a:pPr>
              <a:spcBef>
                <a:spcPts val="0"/>
              </a:spcBef>
              <a:spcAft>
                <a:spcPts val="1800"/>
              </a:spcAft>
            </a:pPr>
            <a:r>
              <a:rPr lang="de-CH" sz="1800" dirty="0">
                <a:latin typeface="Century Gothic" panose="020B0502020202020204" pitchFamily="34" charset="0"/>
              </a:rPr>
              <a:t>Ziel: Lautgetreu schreiben</a:t>
            </a:r>
          </a:p>
          <a:p>
            <a:pPr>
              <a:spcBef>
                <a:spcPts val="0"/>
              </a:spcBef>
              <a:spcAft>
                <a:spcPts val="1800"/>
              </a:spcAft>
            </a:pPr>
            <a:r>
              <a:rPr lang="de-CH" sz="1800" dirty="0">
                <a:latin typeface="Century Gothic" panose="020B0502020202020204" pitchFamily="34" charset="0"/>
              </a:rPr>
              <a:t>Ansonsten: NT = EN-TE = ENTE</a:t>
            </a:r>
            <a:endParaRPr lang="de-CH" sz="2000" dirty="0">
              <a:solidFill>
                <a:srgbClr val="FFFFFF"/>
              </a:solidFill>
              <a:latin typeface="Century Gothic" panose="020B0502020202020204" pitchFamily="34" charset="0"/>
            </a:endParaRPr>
          </a:p>
        </p:txBody>
      </p:sp>
    </p:spTree>
    <p:extLst>
      <p:ext uri="{BB962C8B-B14F-4D97-AF65-F5344CB8AC3E}">
        <p14:creationId xmlns:p14="http://schemas.microsoft.com/office/powerpoint/2010/main" val="12222608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737F5D46-01A9-1A89-09D8-E8EA57CDBB45}"/>
              </a:ext>
            </a:extLst>
          </p:cNvPr>
          <p:cNvSpPr txBox="1">
            <a:spLocks/>
          </p:cNvSpPr>
          <p:nvPr/>
        </p:nvSpPr>
        <p:spPr>
          <a:xfrm>
            <a:off x="960120" y="3336897"/>
            <a:ext cx="3936204" cy="2352897"/>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de-CH" sz="4000" b="1">
              <a:latin typeface="The Hand Black" panose="02010606010101020104" pitchFamily="2" charset="0"/>
            </a:endParaRPr>
          </a:p>
        </p:txBody>
      </p:sp>
      <p:pic>
        <p:nvPicPr>
          <p:cNvPr id="5" name="Basisschrift-Vorlage-1.jpg" descr="Basisschrift-Vorlage-1.jpg">
            <a:extLst>
              <a:ext uri="{FF2B5EF4-FFF2-40B4-BE49-F238E27FC236}">
                <a16:creationId xmlns:a16="http://schemas.microsoft.com/office/drawing/2014/main" id="{5347617D-03A2-A580-1914-1DDEC0B45FDD}"/>
              </a:ext>
            </a:extLst>
          </p:cNvPr>
          <p:cNvPicPr>
            <a:picLocks noChangeAspect="1"/>
          </p:cNvPicPr>
          <p:nvPr/>
        </p:nvPicPr>
        <p:blipFill>
          <a:blip r:embed="rId3"/>
          <a:stretch>
            <a:fillRect/>
          </a:stretch>
        </p:blipFill>
        <p:spPr>
          <a:xfrm>
            <a:off x="7749801" y="948950"/>
            <a:ext cx="3813841" cy="5419311"/>
          </a:xfrm>
          <a:prstGeom prst="rect">
            <a:avLst/>
          </a:prstGeom>
          <a:ln w="88900">
            <a:miter lim="400000"/>
          </a:ln>
        </p:spPr>
      </p:pic>
      <p:pic>
        <p:nvPicPr>
          <p:cNvPr id="3" name="20190827_070354 Kopie.jpg" descr="20190827_070354 Kopie.jpg">
            <a:extLst>
              <a:ext uri="{FF2B5EF4-FFF2-40B4-BE49-F238E27FC236}">
                <a16:creationId xmlns:a16="http://schemas.microsoft.com/office/drawing/2014/main" id="{779EAEAF-CBCD-D219-7F99-82604F64E475}"/>
              </a:ext>
            </a:extLst>
          </p:cNvPr>
          <p:cNvPicPr>
            <a:picLocks noChangeAspect="1"/>
          </p:cNvPicPr>
          <p:nvPr/>
        </p:nvPicPr>
        <p:blipFill>
          <a:blip r:embed="rId4"/>
          <a:stretch>
            <a:fillRect/>
          </a:stretch>
        </p:blipFill>
        <p:spPr>
          <a:xfrm>
            <a:off x="964604" y="2287804"/>
            <a:ext cx="6735552" cy="3253494"/>
          </a:xfrm>
          <a:prstGeom prst="rect">
            <a:avLst/>
          </a:prstGeom>
          <a:ln w="88900">
            <a:miter lim="400000"/>
          </a:ln>
        </p:spPr>
      </p:pic>
      <p:sp>
        <p:nvSpPr>
          <p:cNvPr id="8" name="Rechteck 7">
            <a:extLst>
              <a:ext uri="{FF2B5EF4-FFF2-40B4-BE49-F238E27FC236}">
                <a16:creationId xmlns:a16="http://schemas.microsoft.com/office/drawing/2014/main" id="{E9F636CC-E303-5753-0124-72A266F41F63}"/>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36116FEE-C8E6-0211-ADB3-793A5192EF2A}"/>
              </a:ext>
            </a:extLst>
          </p:cNvPr>
          <p:cNvSpPr txBox="1"/>
          <p:nvPr/>
        </p:nvSpPr>
        <p:spPr>
          <a:xfrm rot="16200000">
            <a:off x="-2278250" y="3051407"/>
            <a:ext cx="5486400" cy="707886"/>
          </a:xfrm>
          <a:prstGeom prst="rect">
            <a:avLst/>
          </a:prstGeom>
          <a:noFill/>
        </p:spPr>
        <p:txBody>
          <a:bodyPr wrap="square" lIns="91440" tIns="45720" rIns="91440" bIns="45720" rtlCol="0" anchor="t">
            <a:spAutoFit/>
          </a:bodyPr>
          <a:lstStyle/>
          <a:p>
            <a:r>
              <a:rPr lang="de-DE" sz="4000" b="1">
                <a:solidFill>
                  <a:schemeClr val="bg1"/>
                </a:solidFill>
                <a:latin typeface="Century Gothic"/>
              </a:rPr>
              <a:t>Lehrmittel</a:t>
            </a:r>
            <a:endParaRPr lang="de-DE">
              <a:solidFill>
                <a:schemeClr val="bg1"/>
              </a:solidFill>
            </a:endParaRPr>
          </a:p>
        </p:txBody>
      </p:sp>
      <p:sp>
        <p:nvSpPr>
          <p:cNvPr id="9" name="Titel 1">
            <a:extLst>
              <a:ext uri="{FF2B5EF4-FFF2-40B4-BE49-F238E27FC236}">
                <a16:creationId xmlns:a16="http://schemas.microsoft.com/office/drawing/2014/main" id="{48940ABB-4D2E-4402-AB71-47F22770D85C}"/>
              </a:ext>
            </a:extLst>
          </p:cNvPr>
          <p:cNvSpPr txBox="1">
            <a:spLocks/>
          </p:cNvSpPr>
          <p:nvPr/>
        </p:nvSpPr>
        <p:spPr>
          <a:xfrm>
            <a:off x="1531619" y="662150"/>
            <a:ext cx="11129211" cy="10062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b="1" dirty="0">
                <a:latin typeface="Century Gothic" panose="020B0502020202020204" pitchFamily="34" charset="0"/>
              </a:rPr>
              <a:t>Basisschrift</a:t>
            </a:r>
            <a:endParaRPr lang="de-DE" sz="8600" b="1" dirty="0">
              <a:latin typeface="Century Gothic" panose="020B0502020202020204" pitchFamily="34" charset="0"/>
            </a:endParaRPr>
          </a:p>
        </p:txBody>
      </p:sp>
    </p:spTree>
    <p:extLst>
      <p:ext uri="{BB962C8B-B14F-4D97-AF65-F5344CB8AC3E}">
        <p14:creationId xmlns:p14="http://schemas.microsoft.com/office/powerpoint/2010/main" val="8277551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A8B01-648E-68D1-9F5F-C1967D447BC7}"/>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5110112D-7AB2-CC3A-9542-3B19BA167898}"/>
              </a:ext>
            </a:extLst>
          </p:cNvPr>
          <p:cNvPicPr>
            <a:picLocks noChangeAspect="1"/>
          </p:cNvPicPr>
          <p:nvPr/>
        </p:nvPicPr>
        <p:blipFill>
          <a:blip r:embed="rId3"/>
          <a:stretch>
            <a:fillRect/>
          </a:stretch>
        </p:blipFill>
        <p:spPr>
          <a:xfrm>
            <a:off x="7968343" y="25736"/>
            <a:ext cx="4223657" cy="1711102"/>
          </a:xfrm>
          <a:prstGeom prst="rect">
            <a:avLst/>
          </a:prstGeom>
        </p:spPr>
      </p:pic>
      <p:sp>
        <p:nvSpPr>
          <p:cNvPr id="6" name="Rechteck 5">
            <a:extLst>
              <a:ext uri="{FF2B5EF4-FFF2-40B4-BE49-F238E27FC236}">
                <a16:creationId xmlns:a16="http://schemas.microsoft.com/office/drawing/2014/main" id="{09BA8FB2-EC2C-FDA7-9744-0DF56D744AAF}"/>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F42EA275-4192-3D77-693D-FA0A41803165}"/>
              </a:ext>
            </a:extLst>
          </p:cNvPr>
          <p:cNvSpPr txBox="1"/>
          <p:nvPr/>
        </p:nvSpPr>
        <p:spPr>
          <a:xfrm>
            <a:off x="2017986" y="1773021"/>
            <a:ext cx="9522373" cy="369332"/>
          </a:xfrm>
          <a:prstGeom prst="rect">
            <a:avLst/>
          </a:prstGeom>
          <a:noFill/>
        </p:spPr>
        <p:txBody>
          <a:bodyPr wrap="square" lIns="91440" tIns="45720" rIns="91440" bIns="45720" anchor="t">
            <a:spAutoFit/>
          </a:bodyPr>
          <a:lstStyle/>
          <a:p>
            <a:pPr>
              <a:buFont typeface="Arial" panose="020B0604020202020204" pitchFamily="34" charset="0"/>
              <a:buChar char="•"/>
            </a:pPr>
            <a:endParaRPr lang="de-CH">
              <a:solidFill>
                <a:srgbClr val="262626"/>
              </a:solidFill>
              <a:latin typeface="Gill Sans MT"/>
            </a:endParaRPr>
          </a:p>
        </p:txBody>
      </p:sp>
      <p:sp>
        <p:nvSpPr>
          <p:cNvPr id="7" name="Textfeld 6">
            <a:extLst>
              <a:ext uri="{FF2B5EF4-FFF2-40B4-BE49-F238E27FC236}">
                <a16:creationId xmlns:a16="http://schemas.microsoft.com/office/drawing/2014/main" id="{02131F40-2BE8-8FD6-9649-2A3D6F545117}"/>
              </a:ext>
            </a:extLst>
          </p:cNvPr>
          <p:cNvSpPr txBox="1"/>
          <p:nvPr/>
        </p:nvSpPr>
        <p:spPr>
          <a:xfrm rot="16200000">
            <a:off x="-2278250" y="3020631"/>
            <a:ext cx="5486400" cy="769441"/>
          </a:xfrm>
          <a:prstGeom prst="rect">
            <a:avLst/>
          </a:prstGeom>
          <a:noFill/>
        </p:spPr>
        <p:txBody>
          <a:bodyPr wrap="square" lIns="91440" tIns="45720" rIns="91440" bIns="45720" rtlCol="0" anchor="t">
            <a:spAutoFit/>
          </a:bodyPr>
          <a:lstStyle/>
          <a:p>
            <a:r>
              <a:rPr lang="de-DE" sz="4400" b="1">
                <a:solidFill>
                  <a:schemeClr val="bg1"/>
                </a:solidFill>
                <a:latin typeface="Century Gothic"/>
              </a:rPr>
              <a:t>Zeugnisgespräche</a:t>
            </a:r>
            <a:endParaRPr lang="de-DE">
              <a:solidFill>
                <a:schemeClr val="bg1"/>
              </a:solidFill>
            </a:endParaRPr>
          </a:p>
        </p:txBody>
      </p:sp>
      <p:sp>
        <p:nvSpPr>
          <p:cNvPr id="4" name="Inhaltsplatzhalter 2">
            <a:extLst>
              <a:ext uri="{FF2B5EF4-FFF2-40B4-BE49-F238E27FC236}">
                <a16:creationId xmlns:a16="http://schemas.microsoft.com/office/drawing/2014/main" id="{4997A155-B139-9349-377D-BC2808AD4332}"/>
              </a:ext>
            </a:extLst>
          </p:cNvPr>
          <p:cNvSpPr txBox="1">
            <a:spLocks/>
          </p:cNvSpPr>
          <p:nvPr/>
        </p:nvSpPr>
        <p:spPr>
          <a:xfrm>
            <a:off x="1531619" y="2142353"/>
            <a:ext cx="9520694" cy="4027548"/>
          </a:xfrm>
          <a:prstGeom prst="rect">
            <a:avLst/>
          </a:prstGeom>
        </p:spPr>
        <p:txBody>
          <a:bodyPr vert="horz" lIns="91440" tIns="45720" rIns="91440" bIns="45720" rtlCol="0">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indent="-685800" defTabSz="402336">
              <a:lnSpc>
                <a:spcPct val="120000"/>
              </a:lnSpc>
              <a:spcBef>
                <a:spcPts val="0"/>
              </a:spcBef>
              <a:spcAft>
                <a:spcPts val="1800"/>
              </a:spcAft>
              <a:buFont typeface="Arial" panose="020B0604020202020204" pitchFamily="34" charset="0"/>
              <a:buChar char="•"/>
              <a:defRPr sz="2992"/>
            </a:pPr>
            <a:r>
              <a:rPr lang="de-CH" sz="2000" dirty="0">
                <a:latin typeface="Century Gothic" panose="020B0502020202020204" pitchFamily="34" charset="0"/>
              </a:rPr>
              <a:t>1. Klasse: keine Noten, 1 Gespräch pro Semester</a:t>
            </a:r>
          </a:p>
          <a:p>
            <a:pPr marL="685800" indent="-685800" defTabSz="402336">
              <a:lnSpc>
                <a:spcPct val="120000"/>
              </a:lnSpc>
              <a:spcBef>
                <a:spcPts val="0"/>
              </a:spcBef>
              <a:spcAft>
                <a:spcPts val="1800"/>
              </a:spcAft>
              <a:buFont typeface="Arial" panose="020B0604020202020204" pitchFamily="34" charset="0"/>
              <a:buChar char="•"/>
              <a:defRPr sz="2992"/>
            </a:pPr>
            <a:r>
              <a:rPr lang="de-CH" sz="2000" dirty="0">
                <a:latin typeface="Century Gothic" panose="020B0502020202020204" pitchFamily="34" charset="0"/>
              </a:rPr>
              <a:t>Beurteilungen und Standortbestimmungen werden besprochen</a:t>
            </a:r>
          </a:p>
          <a:p>
            <a:pPr marL="685800" indent="-685800" defTabSz="402336">
              <a:spcBef>
                <a:spcPts val="0"/>
              </a:spcBef>
              <a:spcAft>
                <a:spcPts val="1800"/>
              </a:spcAft>
              <a:buFont typeface="Arial" panose="020B0604020202020204" pitchFamily="34" charset="0"/>
              <a:buChar char="•"/>
              <a:defRPr sz="2992"/>
            </a:pPr>
            <a:r>
              <a:rPr lang="de-CH" sz="2000" dirty="0">
                <a:latin typeface="Century Gothic" panose="020B0502020202020204" pitchFamily="34" charset="0"/>
              </a:rPr>
              <a:t>ausserordentliche Gespräche auf Wunsch von Lehrperson oder Eltern</a:t>
            </a:r>
          </a:p>
          <a:p>
            <a:pPr marL="685800" indent="-685800" defTabSz="402336">
              <a:spcBef>
                <a:spcPts val="0"/>
              </a:spcBef>
              <a:spcAft>
                <a:spcPts val="1800"/>
              </a:spcAft>
              <a:buFont typeface="Arial" panose="020B0604020202020204" pitchFamily="34" charset="0"/>
              <a:buChar char="•"/>
              <a:defRPr sz="2992"/>
            </a:pPr>
            <a:r>
              <a:rPr lang="de-CH" sz="2000" dirty="0">
                <a:latin typeface="Century Gothic" panose="020B0502020202020204" pitchFamily="34" charset="0"/>
              </a:rPr>
              <a:t>keine spontanen Gespräche über Schülerleistung und -verhalten zwischen „Tür und Angel“</a:t>
            </a:r>
          </a:p>
          <a:p>
            <a:pPr marL="685800" indent="-685800" defTabSz="402336">
              <a:spcBef>
                <a:spcPts val="0"/>
              </a:spcBef>
              <a:spcAft>
                <a:spcPts val="1800"/>
              </a:spcAft>
              <a:buFont typeface="Arial" panose="020B0604020202020204" pitchFamily="34" charset="0"/>
              <a:buChar char="•"/>
              <a:defRPr sz="2992"/>
            </a:pPr>
            <a:r>
              <a:rPr lang="de-CH" sz="2000" dirty="0">
                <a:latin typeface="Century Gothic" panose="020B0502020202020204" pitchFamily="34" charset="0"/>
              </a:rPr>
              <a:t>Bei Anliegen bitte direkt an die Lehrperson wenden (Escola)</a:t>
            </a:r>
            <a:endParaRPr lang="de-CH" sz="1400" dirty="0">
              <a:solidFill>
                <a:srgbClr val="FFFFFF"/>
              </a:solidFill>
              <a:latin typeface="Century Gothic" panose="020B0502020202020204" pitchFamily="34" charset="0"/>
            </a:endParaRPr>
          </a:p>
        </p:txBody>
      </p:sp>
    </p:spTree>
    <p:extLst>
      <p:ext uri="{BB962C8B-B14F-4D97-AF65-F5344CB8AC3E}">
        <p14:creationId xmlns:p14="http://schemas.microsoft.com/office/powerpoint/2010/main" val="1930659314"/>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3"/>
          <a:stretch>
            <a:fillRect/>
          </a:stretch>
        </p:blipFill>
        <p:spPr>
          <a:xfrm>
            <a:off x="7968343" y="25736"/>
            <a:ext cx="4223657" cy="1711102"/>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A539F779-DC5E-326E-7716-DB7B00C6CC65}"/>
              </a:ext>
            </a:extLst>
          </p:cNvPr>
          <p:cNvSpPr txBox="1"/>
          <p:nvPr/>
        </p:nvSpPr>
        <p:spPr>
          <a:xfrm>
            <a:off x="2017986" y="1773021"/>
            <a:ext cx="9522373" cy="369332"/>
          </a:xfrm>
          <a:prstGeom prst="rect">
            <a:avLst/>
          </a:prstGeom>
          <a:noFill/>
        </p:spPr>
        <p:txBody>
          <a:bodyPr wrap="square" lIns="91440" tIns="45720" rIns="91440" bIns="45720" anchor="t">
            <a:spAutoFit/>
          </a:bodyPr>
          <a:lstStyle/>
          <a:p>
            <a:pPr>
              <a:buFont typeface="Arial" panose="020B0604020202020204" pitchFamily="34" charset="0"/>
              <a:buChar char="•"/>
            </a:pPr>
            <a:endParaRPr lang="de-CH">
              <a:solidFill>
                <a:srgbClr val="262626"/>
              </a:solidFill>
              <a:latin typeface="Gill Sans MT"/>
            </a:endParaRPr>
          </a:p>
        </p:txBody>
      </p:sp>
      <p:sp>
        <p:nvSpPr>
          <p:cNvPr id="10" name="Textfeld 9">
            <a:extLst>
              <a:ext uri="{FF2B5EF4-FFF2-40B4-BE49-F238E27FC236}">
                <a16:creationId xmlns:a16="http://schemas.microsoft.com/office/drawing/2014/main" id="{2420F1EB-CCC4-4468-8F50-D9683468FECA}"/>
              </a:ext>
            </a:extLst>
          </p:cNvPr>
          <p:cNvSpPr txBox="1"/>
          <p:nvPr/>
        </p:nvSpPr>
        <p:spPr>
          <a:xfrm>
            <a:off x="2264391" y="2866742"/>
            <a:ext cx="8605493" cy="1077218"/>
          </a:xfrm>
          <a:prstGeom prst="rect">
            <a:avLst/>
          </a:prstGeom>
          <a:noFill/>
        </p:spPr>
        <p:txBody>
          <a:bodyPr wrap="square" lIns="91440" tIns="45720" rIns="91440" bIns="45720" anchor="t">
            <a:spAutoFit/>
          </a:bodyPr>
          <a:lstStyle/>
          <a:p>
            <a:pPr algn="ctr"/>
            <a:r>
              <a:rPr lang="de-CH" sz="3200" b="1" dirty="0">
                <a:latin typeface="Century Gothic"/>
              </a:rPr>
              <a:t>Pünktlichkeit </a:t>
            </a:r>
            <a:r>
              <a:rPr lang="de-CH" sz="3200" b="1" dirty="0">
                <a:solidFill>
                  <a:schemeClr val="accent1">
                    <a:lumMod val="50000"/>
                  </a:schemeClr>
                </a:solidFill>
                <a:latin typeface="Century Gothic"/>
              </a:rPr>
              <a:t>=</a:t>
            </a:r>
            <a:r>
              <a:rPr lang="de-CH" sz="3200" b="1" dirty="0">
                <a:latin typeface="Century Gothic"/>
              </a:rPr>
              <a:t> beim zweiten Klingeln im Klassenzimmer sein.</a:t>
            </a:r>
          </a:p>
        </p:txBody>
      </p:sp>
      <p:sp>
        <p:nvSpPr>
          <p:cNvPr id="3" name="Textfeld 2">
            <a:extLst>
              <a:ext uri="{FF2B5EF4-FFF2-40B4-BE49-F238E27FC236}">
                <a16:creationId xmlns:a16="http://schemas.microsoft.com/office/drawing/2014/main" id="{5943B740-0E05-4A32-F809-A15DA73FCE0E}"/>
              </a:ext>
            </a:extLst>
          </p:cNvPr>
          <p:cNvSpPr txBox="1"/>
          <p:nvPr/>
        </p:nvSpPr>
        <p:spPr>
          <a:xfrm rot="16200000">
            <a:off x="-2278250" y="3020631"/>
            <a:ext cx="5486400" cy="769441"/>
          </a:xfrm>
          <a:prstGeom prst="rect">
            <a:avLst/>
          </a:prstGeom>
          <a:noFill/>
        </p:spPr>
        <p:txBody>
          <a:bodyPr wrap="square" lIns="91440" tIns="45720" rIns="91440" bIns="45720" rtlCol="0" anchor="t">
            <a:spAutoFit/>
          </a:bodyPr>
          <a:lstStyle/>
          <a:p>
            <a:r>
              <a:rPr lang="de-DE" sz="4400" b="1">
                <a:solidFill>
                  <a:schemeClr val="bg1"/>
                </a:solidFill>
                <a:latin typeface="Century Gothic"/>
              </a:rPr>
              <a:t>Pünktlichkeit</a:t>
            </a:r>
            <a:endParaRPr lang="de-DE">
              <a:solidFill>
                <a:schemeClr val="bg1"/>
              </a:solidFill>
            </a:endParaRPr>
          </a:p>
        </p:txBody>
      </p:sp>
    </p:spTree>
    <p:extLst>
      <p:ext uri="{BB962C8B-B14F-4D97-AF65-F5344CB8AC3E}">
        <p14:creationId xmlns:p14="http://schemas.microsoft.com/office/powerpoint/2010/main" val="2046655922"/>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3"/>
          <a:stretch>
            <a:fillRect/>
          </a:stretch>
        </p:blipFill>
        <p:spPr>
          <a:xfrm>
            <a:off x="7968343" y="25736"/>
            <a:ext cx="4223657" cy="1711102"/>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1A2FB624-7DD8-B941-A937-F3F8F4B3812C}"/>
              </a:ext>
            </a:extLst>
          </p:cNvPr>
          <p:cNvSpPr txBox="1"/>
          <p:nvPr/>
        </p:nvSpPr>
        <p:spPr>
          <a:xfrm rot="16200000">
            <a:off x="-2278250" y="3020631"/>
            <a:ext cx="5486400" cy="769441"/>
          </a:xfrm>
          <a:prstGeom prst="rect">
            <a:avLst/>
          </a:prstGeom>
          <a:noFill/>
        </p:spPr>
        <p:txBody>
          <a:bodyPr wrap="square" lIns="91440" tIns="45720" rIns="91440" bIns="45720" rtlCol="0" anchor="t">
            <a:spAutoFit/>
          </a:bodyPr>
          <a:lstStyle/>
          <a:p>
            <a:r>
              <a:rPr lang="de-DE" sz="4400" b="1">
                <a:solidFill>
                  <a:schemeClr val="bg1"/>
                </a:solidFill>
                <a:latin typeface="Century Gothic"/>
              </a:rPr>
              <a:t>Kontakt</a:t>
            </a:r>
            <a:endParaRPr lang="de-DE" sz="4400" b="1">
              <a:solidFill>
                <a:schemeClr val="bg1"/>
              </a:solidFill>
              <a:latin typeface="Century Gothic" panose="020B0502020202020204" pitchFamily="34" charset="0"/>
            </a:endParaRPr>
          </a:p>
        </p:txBody>
      </p:sp>
      <p:sp>
        <p:nvSpPr>
          <p:cNvPr id="3" name="TextBox 2">
            <a:extLst>
              <a:ext uri="{FF2B5EF4-FFF2-40B4-BE49-F238E27FC236}">
                <a16:creationId xmlns:a16="http://schemas.microsoft.com/office/drawing/2014/main" id="{39D60BF9-1E8A-2351-D2AB-22F837715DA8}"/>
              </a:ext>
            </a:extLst>
          </p:cNvPr>
          <p:cNvSpPr txBox="1"/>
          <p:nvPr/>
        </p:nvSpPr>
        <p:spPr>
          <a:xfrm>
            <a:off x="1252199" y="1958705"/>
            <a:ext cx="676297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endParaRPr lang="de-DE" sz="2400">
              <a:latin typeface="Century Gothic"/>
            </a:endParaRPr>
          </a:p>
        </p:txBody>
      </p:sp>
      <p:sp>
        <p:nvSpPr>
          <p:cNvPr id="4" name="Textfeld 3">
            <a:extLst>
              <a:ext uri="{FF2B5EF4-FFF2-40B4-BE49-F238E27FC236}">
                <a16:creationId xmlns:a16="http://schemas.microsoft.com/office/drawing/2014/main" id="{6F42042B-D430-3101-AFF2-79A5381A09DF}"/>
              </a:ext>
            </a:extLst>
          </p:cNvPr>
          <p:cNvSpPr txBox="1"/>
          <p:nvPr/>
        </p:nvSpPr>
        <p:spPr>
          <a:xfrm>
            <a:off x="1827122" y="1408011"/>
            <a:ext cx="8537755"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de-CH" sz="2800" dirty="0">
              <a:latin typeface="Century Gothic"/>
              <a:cs typeface="Segoe UI"/>
            </a:endParaRPr>
          </a:p>
          <a:p>
            <a:pPr marL="457200" indent="-457200">
              <a:buFont typeface="Arial,Sans-Serif"/>
              <a:buChar char="•"/>
            </a:pPr>
            <a:r>
              <a:rPr lang="de-CH" sz="2800" b="1" dirty="0">
                <a:latin typeface="Century Gothic"/>
                <a:cs typeface="Arial"/>
              </a:rPr>
              <a:t>Escola</a:t>
            </a:r>
            <a:r>
              <a:rPr lang="de-CH" sz="2800" dirty="0">
                <a:latin typeface="Century Gothic"/>
                <a:cs typeface="Arial"/>
              </a:rPr>
              <a:t>: </a:t>
            </a:r>
          </a:p>
          <a:p>
            <a:pPr marL="914400" lvl="1" indent="-457200">
              <a:buFont typeface="Arial,Sans-Serif"/>
              <a:buChar char="•"/>
            </a:pPr>
            <a:r>
              <a:rPr lang="de-CH" sz="2800" dirty="0">
                <a:latin typeface="Century Gothic"/>
                <a:cs typeface="Arial"/>
              </a:rPr>
              <a:t>Kommunikation grundsätzlich über Escola</a:t>
            </a:r>
          </a:p>
          <a:p>
            <a:pPr marL="914400" lvl="1" indent="-457200">
              <a:buFont typeface="Arial,Sans-Serif"/>
              <a:buChar char="•"/>
            </a:pPr>
            <a:r>
              <a:rPr lang="de-CH" sz="2800" dirty="0">
                <a:latin typeface="Century Gothic"/>
                <a:cs typeface="Arial"/>
              </a:rPr>
              <a:t>Absenzen </a:t>
            </a:r>
            <a:r>
              <a:rPr lang="de-CH" sz="2800" b="1" u="sng" dirty="0">
                <a:latin typeface="Century Gothic"/>
                <a:cs typeface="Arial"/>
              </a:rPr>
              <a:t>vor</a:t>
            </a:r>
            <a:r>
              <a:rPr lang="de-CH" sz="2800" dirty="0">
                <a:latin typeface="Century Gothic"/>
                <a:cs typeface="Arial"/>
              </a:rPr>
              <a:t> Schulbeginn direkt verfassen (</a:t>
            </a:r>
            <a:r>
              <a:rPr lang="de-CH" sz="2800" dirty="0" err="1">
                <a:latin typeface="Century Gothic"/>
                <a:cs typeface="Arial"/>
              </a:rPr>
              <a:t>Jokertage</a:t>
            </a:r>
            <a:r>
              <a:rPr lang="de-CH" sz="2800" dirty="0">
                <a:latin typeface="Century Gothic"/>
                <a:cs typeface="Arial"/>
              </a:rPr>
              <a:t>, Krankheit, etc.)</a:t>
            </a:r>
          </a:p>
          <a:p>
            <a:pPr lvl="1"/>
            <a:endParaRPr lang="de-CH" sz="2800" dirty="0">
              <a:latin typeface="Century Gothic"/>
              <a:cs typeface="Arial"/>
            </a:endParaRPr>
          </a:p>
          <a:p>
            <a:pPr marL="457200" indent="-457200">
              <a:buFont typeface="Arial,Sans-Serif"/>
              <a:buChar char="•"/>
            </a:pPr>
            <a:r>
              <a:rPr lang="de-CH" sz="2800" b="1" dirty="0">
                <a:latin typeface="Century Gothic"/>
                <a:cs typeface="Arial"/>
              </a:rPr>
              <a:t>Telefon</a:t>
            </a:r>
            <a:r>
              <a:rPr lang="de-CH" sz="2800" dirty="0">
                <a:latin typeface="Century Gothic"/>
                <a:cs typeface="Arial"/>
              </a:rPr>
              <a:t>:</a:t>
            </a:r>
          </a:p>
          <a:p>
            <a:pPr marL="914400" lvl="1" indent="-457200">
              <a:buFont typeface="Arial,Sans-Serif"/>
              <a:buChar char="•"/>
            </a:pPr>
            <a:r>
              <a:rPr lang="de-CH" sz="2800" dirty="0">
                <a:latin typeface="Century Gothic"/>
                <a:ea typeface="Arial"/>
                <a:cs typeface="Arial"/>
              </a:rPr>
              <a:t>Nadine Bruinsma:  +41 44 592 15 90</a:t>
            </a:r>
            <a:r>
              <a:rPr lang="en-US" sz="2800" dirty="0">
                <a:latin typeface="Century Gothic"/>
                <a:ea typeface="Arial"/>
                <a:cs typeface="Arial"/>
              </a:rPr>
              <a:t>​</a:t>
            </a:r>
          </a:p>
          <a:p>
            <a:pPr marL="914400" lvl="1" indent="-457200">
              <a:buFont typeface="Arial,Sans-Serif"/>
              <a:buChar char="•"/>
            </a:pPr>
            <a:r>
              <a:rPr lang="de-CH" sz="2800" dirty="0">
                <a:latin typeface="Century Gothic"/>
                <a:ea typeface="Arial"/>
                <a:cs typeface="Arial"/>
              </a:rPr>
              <a:t>Grisel Gutierrez:   +41 44 592 15 78</a:t>
            </a:r>
            <a:r>
              <a:rPr lang="en-US" sz="2800" dirty="0">
                <a:latin typeface="Century Gothic"/>
                <a:ea typeface="Arial"/>
                <a:cs typeface="Arial"/>
              </a:rPr>
              <a:t>​</a:t>
            </a:r>
          </a:p>
          <a:p>
            <a:pPr marL="914400" lvl="1" indent="-457200">
              <a:buFont typeface="Arial,Sans-Serif"/>
              <a:buChar char="•"/>
            </a:pPr>
            <a:r>
              <a:rPr lang="de-CH" sz="2800" dirty="0">
                <a:latin typeface="Century Gothic"/>
                <a:ea typeface="Arial"/>
                <a:cs typeface="Arial"/>
              </a:rPr>
              <a:t>Florina Bieri: </a:t>
            </a:r>
            <a:r>
              <a:rPr lang="de-CH" dirty="0">
                <a:latin typeface="Century Gothic"/>
                <a:ea typeface="Arial"/>
                <a:cs typeface="Arial"/>
              </a:rPr>
              <a:t> </a:t>
            </a:r>
            <a:r>
              <a:rPr lang="de-CH" sz="2800" dirty="0">
                <a:latin typeface="Century Gothic"/>
                <a:ea typeface="Arial"/>
                <a:cs typeface="Arial"/>
              </a:rPr>
              <a:t>    +41 44 592 15 75</a:t>
            </a:r>
            <a:r>
              <a:rPr lang="en-US" sz="2800" dirty="0">
                <a:latin typeface="Century Gothic"/>
                <a:ea typeface="Arial"/>
                <a:cs typeface="Arial"/>
              </a:rPr>
              <a:t>​</a:t>
            </a:r>
            <a:endParaRPr lang="de-CH" sz="2800" dirty="0">
              <a:latin typeface="Century Gothic"/>
              <a:cs typeface="Arial"/>
            </a:endParaRPr>
          </a:p>
        </p:txBody>
      </p:sp>
    </p:spTree>
    <p:extLst>
      <p:ext uri="{BB962C8B-B14F-4D97-AF65-F5344CB8AC3E}">
        <p14:creationId xmlns:p14="http://schemas.microsoft.com/office/powerpoint/2010/main" val="730390358"/>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4B316-9095-6DA9-BCB3-BA62CB3BAF51}"/>
            </a:ext>
          </a:extLst>
        </p:cNvPr>
        <p:cNvGrpSpPr/>
        <p:nvPr/>
      </p:nvGrpSpPr>
      <p:grpSpPr>
        <a:xfrm>
          <a:off x="0" y="0"/>
          <a:ext cx="0" cy="0"/>
          <a:chOff x="0" y="0"/>
          <a:chExt cx="0" cy="0"/>
        </a:xfrm>
      </p:grpSpPr>
      <p:pic>
        <p:nvPicPr>
          <p:cNvPr id="10" name="Grafik 9">
            <a:extLst>
              <a:ext uri="{FF2B5EF4-FFF2-40B4-BE49-F238E27FC236}">
                <a16:creationId xmlns:a16="http://schemas.microsoft.com/office/drawing/2014/main" id="{0889D389-8154-5291-266F-0B3D56FC87A6}"/>
              </a:ext>
            </a:extLst>
          </p:cNvPr>
          <p:cNvPicPr>
            <a:picLocks noChangeAspect="1"/>
          </p:cNvPicPr>
          <p:nvPr/>
        </p:nvPicPr>
        <p:blipFill>
          <a:blip r:embed="rId3"/>
          <a:stretch>
            <a:fillRect/>
          </a:stretch>
        </p:blipFill>
        <p:spPr>
          <a:xfrm>
            <a:off x="7968343" y="25736"/>
            <a:ext cx="4223657" cy="1711102"/>
          </a:xfrm>
          <a:prstGeom prst="rect">
            <a:avLst/>
          </a:prstGeom>
        </p:spPr>
      </p:pic>
      <p:sp>
        <p:nvSpPr>
          <p:cNvPr id="6" name="Rechteck 5">
            <a:extLst>
              <a:ext uri="{FF2B5EF4-FFF2-40B4-BE49-F238E27FC236}">
                <a16:creationId xmlns:a16="http://schemas.microsoft.com/office/drawing/2014/main" id="{66F37620-EACE-9BBE-35F3-B6E1FC02CDF1}"/>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D132DEA7-3643-1951-2A99-4F1363FE3939}"/>
              </a:ext>
            </a:extLst>
          </p:cNvPr>
          <p:cNvSpPr txBox="1"/>
          <p:nvPr/>
        </p:nvSpPr>
        <p:spPr>
          <a:xfrm rot="16200000">
            <a:off x="-2278250" y="3020631"/>
            <a:ext cx="5486400" cy="769441"/>
          </a:xfrm>
          <a:prstGeom prst="rect">
            <a:avLst/>
          </a:prstGeom>
          <a:noFill/>
        </p:spPr>
        <p:txBody>
          <a:bodyPr wrap="square" lIns="91440" tIns="45720" rIns="91440" bIns="45720" rtlCol="0" anchor="t">
            <a:spAutoFit/>
          </a:bodyPr>
          <a:lstStyle/>
          <a:p>
            <a:r>
              <a:rPr lang="de-DE" sz="4400" b="1" err="1">
                <a:solidFill>
                  <a:schemeClr val="bg1"/>
                </a:solidFill>
                <a:latin typeface="Century Gothic"/>
              </a:rPr>
              <a:t>Spettsystem</a:t>
            </a:r>
            <a:endParaRPr lang="de-DE" err="1">
              <a:solidFill>
                <a:schemeClr val="bg1"/>
              </a:solidFill>
            </a:endParaRPr>
          </a:p>
        </p:txBody>
      </p:sp>
      <p:sp>
        <p:nvSpPr>
          <p:cNvPr id="11" name="Textfeld 10">
            <a:extLst>
              <a:ext uri="{FF2B5EF4-FFF2-40B4-BE49-F238E27FC236}">
                <a16:creationId xmlns:a16="http://schemas.microsoft.com/office/drawing/2014/main" id="{D2E01A1B-1CFA-1579-648A-59D9631FA88B}"/>
              </a:ext>
            </a:extLst>
          </p:cNvPr>
          <p:cNvSpPr txBox="1"/>
          <p:nvPr/>
        </p:nvSpPr>
        <p:spPr>
          <a:xfrm>
            <a:off x="4828108" y="1553925"/>
            <a:ext cx="4010286" cy="369332"/>
          </a:xfrm>
          <a:prstGeom prst="rect">
            <a:avLst/>
          </a:prstGeom>
          <a:noFill/>
        </p:spPr>
        <p:txBody>
          <a:bodyPr wrap="square" rtlCol="0">
            <a:spAutoFit/>
          </a:bodyPr>
          <a:lstStyle/>
          <a:p>
            <a:r>
              <a:rPr lang="de-DE" dirty="0">
                <a:latin typeface="Century Gothic" panose="020B0502020202020204" pitchFamily="34" charset="0"/>
              </a:rPr>
              <a:t>Benachrichtigung per Escola</a:t>
            </a:r>
          </a:p>
        </p:txBody>
      </p:sp>
      <p:sp>
        <p:nvSpPr>
          <p:cNvPr id="13" name="Textfeld 12">
            <a:extLst>
              <a:ext uri="{FF2B5EF4-FFF2-40B4-BE49-F238E27FC236}">
                <a16:creationId xmlns:a16="http://schemas.microsoft.com/office/drawing/2014/main" id="{D33F925B-8CD2-AF4D-C3A2-C55004ED06F4}"/>
              </a:ext>
            </a:extLst>
          </p:cNvPr>
          <p:cNvSpPr txBox="1"/>
          <p:nvPr/>
        </p:nvSpPr>
        <p:spPr>
          <a:xfrm>
            <a:off x="1909164" y="3000006"/>
            <a:ext cx="4926529" cy="923330"/>
          </a:xfrm>
          <a:prstGeom prst="rect">
            <a:avLst/>
          </a:prstGeom>
          <a:noFill/>
        </p:spPr>
        <p:txBody>
          <a:bodyPr wrap="square" rtlCol="0">
            <a:spAutoFit/>
          </a:bodyPr>
          <a:lstStyle/>
          <a:p>
            <a:r>
              <a:rPr lang="de-DE">
                <a:latin typeface="Century Gothic" panose="020B0502020202020204" pitchFamily="34" charset="0"/>
              </a:rPr>
              <a:t>Kinder, die für die Betreuung </a:t>
            </a:r>
            <a:r>
              <a:rPr lang="de-DE" b="1" u="sng">
                <a:latin typeface="Century Gothic" panose="020B0502020202020204" pitchFamily="34" charset="0"/>
              </a:rPr>
              <a:t>angemeldet </a:t>
            </a:r>
            <a:r>
              <a:rPr lang="de-DE">
                <a:latin typeface="Century Gothic" panose="020B0502020202020204" pitchFamily="34" charset="0"/>
              </a:rPr>
              <a:t>sind, kommen in die Schule </a:t>
            </a:r>
          </a:p>
          <a:p>
            <a:r>
              <a:rPr lang="de-DE" b="1">
                <a:latin typeface="Century Gothic" panose="020B0502020202020204" pitchFamily="34" charset="0"/>
                <a:sym typeface="Wingdings" pitchFamily="2" charset="2"/>
              </a:rPr>
              <a:t> </a:t>
            </a:r>
            <a:r>
              <a:rPr lang="de-DE">
                <a:latin typeface="Century Gothic" panose="020B0502020202020204" pitchFamily="34" charset="0"/>
                <a:sym typeface="Wingdings" pitchFamily="2" charset="2"/>
              </a:rPr>
              <a:t>Treffpunkt bei der Tandemlehrperson</a:t>
            </a:r>
            <a:endParaRPr lang="de-DE">
              <a:latin typeface="Century Gothic" panose="020B0502020202020204" pitchFamily="34" charset="0"/>
            </a:endParaRPr>
          </a:p>
        </p:txBody>
      </p:sp>
      <p:sp>
        <p:nvSpPr>
          <p:cNvPr id="15" name="Textfeld 14">
            <a:extLst>
              <a:ext uri="{FF2B5EF4-FFF2-40B4-BE49-F238E27FC236}">
                <a16:creationId xmlns:a16="http://schemas.microsoft.com/office/drawing/2014/main" id="{6B3A7B43-9D04-2802-CC5D-D5976AD3787B}"/>
              </a:ext>
            </a:extLst>
          </p:cNvPr>
          <p:cNvSpPr txBox="1"/>
          <p:nvPr/>
        </p:nvSpPr>
        <p:spPr>
          <a:xfrm>
            <a:off x="7932953" y="3017508"/>
            <a:ext cx="3451412" cy="646331"/>
          </a:xfrm>
          <a:prstGeom prst="rect">
            <a:avLst/>
          </a:prstGeom>
          <a:noFill/>
        </p:spPr>
        <p:txBody>
          <a:bodyPr wrap="square" rtlCol="0">
            <a:spAutoFit/>
          </a:bodyPr>
          <a:lstStyle/>
          <a:p>
            <a:pPr algn="r"/>
            <a:r>
              <a:rPr lang="de-DE" dirty="0">
                <a:latin typeface="Century Gothic" panose="020B0502020202020204" pitchFamily="34" charset="0"/>
              </a:rPr>
              <a:t>Kinder, die zu Hause betreut werden, bleiben zu Hause.</a:t>
            </a:r>
          </a:p>
        </p:txBody>
      </p:sp>
      <p:sp>
        <p:nvSpPr>
          <p:cNvPr id="17" name="Textfeld 16">
            <a:extLst>
              <a:ext uri="{FF2B5EF4-FFF2-40B4-BE49-F238E27FC236}">
                <a16:creationId xmlns:a16="http://schemas.microsoft.com/office/drawing/2014/main" id="{A5DFE286-4E0C-1171-CC31-6F48B7747EEA}"/>
              </a:ext>
            </a:extLst>
          </p:cNvPr>
          <p:cNvSpPr txBox="1"/>
          <p:nvPr/>
        </p:nvSpPr>
        <p:spPr>
          <a:xfrm>
            <a:off x="4596285" y="5141842"/>
            <a:ext cx="4776195" cy="923330"/>
          </a:xfrm>
          <a:prstGeom prst="rect">
            <a:avLst/>
          </a:prstGeom>
          <a:noFill/>
        </p:spPr>
        <p:txBody>
          <a:bodyPr wrap="square" rtlCol="0">
            <a:spAutoFit/>
          </a:bodyPr>
          <a:lstStyle/>
          <a:p>
            <a:r>
              <a:rPr lang="de-DE" dirty="0">
                <a:latin typeface="Century Gothic" panose="020B0502020202020204" pitchFamily="34" charset="0"/>
              </a:rPr>
              <a:t>Falls Ihre Situation anders ist als im Brief angegeben: Melden Sie sich bitte bei der Tandemlehrperson (Escola)</a:t>
            </a:r>
          </a:p>
        </p:txBody>
      </p:sp>
      <p:cxnSp>
        <p:nvCxnSpPr>
          <p:cNvPr id="21" name="Gerade Verbindung mit Pfeil 20">
            <a:extLst>
              <a:ext uri="{FF2B5EF4-FFF2-40B4-BE49-F238E27FC236}">
                <a16:creationId xmlns:a16="http://schemas.microsoft.com/office/drawing/2014/main" id="{317362E5-C45F-441B-6F44-943E8232059B}"/>
              </a:ext>
            </a:extLst>
          </p:cNvPr>
          <p:cNvCxnSpPr>
            <a:cxnSpLocks/>
          </p:cNvCxnSpPr>
          <p:nvPr/>
        </p:nvCxnSpPr>
        <p:spPr>
          <a:xfrm flipH="1">
            <a:off x="4041494" y="1961290"/>
            <a:ext cx="635018" cy="83079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B1A96C25-3B35-95D0-E739-3179FF336E01}"/>
              </a:ext>
            </a:extLst>
          </p:cNvPr>
          <p:cNvCxnSpPr>
            <a:cxnSpLocks/>
          </p:cNvCxnSpPr>
          <p:nvPr/>
        </p:nvCxnSpPr>
        <p:spPr>
          <a:xfrm>
            <a:off x="3497785" y="4267200"/>
            <a:ext cx="874643" cy="874643"/>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27" name="Textfeld 26">
            <a:extLst>
              <a:ext uri="{FF2B5EF4-FFF2-40B4-BE49-F238E27FC236}">
                <a16:creationId xmlns:a16="http://schemas.microsoft.com/office/drawing/2014/main" id="{12433FAD-89AC-0BC6-A651-6C170E648DA8}"/>
              </a:ext>
            </a:extLst>
          </p:cNvPr>
          <p:cNvSpPr txBox="1"/>
          <p:nvPr/>
        </p:nvSpPr>
        <p:spPr>
          <a:xfrm>
            <a:off x="1847888" y="718214"/>
            <a:ext cx="8621329" cy="523220"/>
          </a:xfrm>
          <a:prstGeom prst="rect">
            <a:avLst/>
          </a:prstGeom>
          <a:noFill/>
        </p:spPr>
        <p:txBody>
          <a:bodyPr wrap="square" rtlCol="0">
            <a:spAutoFit/>
          </a:bodyPr>
          <a:lstStyle/>
          <a:p>
            <a:r>
              <a:rPr lang="de-DE" sz="2800" b="1" dirty="0">
                <a:latin typeface="Century Gothic" panose="020B0502020202020204" pitchFamily="34" charset="0"/>
              </a:rPr>
              <a:t>Bei Krankheit der Lehrperson (1. Tag): </a:t>
            </a:r>
          </a:p>
        </p:txBody>
      </p:sp>
      <p:cxnSp>
        <p:nvCxnSpPr>
          <p:cNvPr id="4" name="Gerade Verbindung mit Pfeil 3">
            <a:extLst>
              <a:ext uri="{FF2B5EF4-FFF2-40B4-BE49-F238E27FC236}">
                <a16:creationId xmlns:a16="http://schemas.microsoft.com/office/drawing/2014/main" id="{3F7CE05C-7B3B-9934-C439-D98549587E05}"/>
              </a:ext>
            </a:extLst>
          </p:cNvPr>
          <p:cNvCxnSpPr>
            <a:cxnSpLocks/>
          </p:cNvCxnSpPr>
          <p:nvPr/>
        </p:nvCxnSpPr>
        <p:spPr>
          <a:xfrm rot="16200000" flipH="1">
            <a:off x="8489375" y="1863404"/>
            <a:ext cx="635018" cy="83079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8" name="Gerade Verbindung mit Pfeil 7">
            <a:extLst>
              <a:ext uri="{FF2B5EF4-FFF2-40B4-BE49-F238E27FC236}">
                <a16:creationId xmlns:a16="http://schemas.microsoft.com/office/drawing/2014/main" id="{E240B36A-82B7-5BE5-E8B7-F1E00F6A9D29}"/>
              </a:ext>
            </a:extLst>
          </p:cNvPr>
          <p:cNvCxnSpPr>
            <a:cxnSpLocks/>
          </p:cNvCxnSpPr>
          <p:nvPr/>
        </p:nvCxnSpPr>
        <p:spPr>
          <a:xfrm rot="5400000">
            <a:off x="9452707" y="4267199"/>
            <a:ext cx="874643" cy="874643"/>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198302"/>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8D76C-5B22-0C61-3DA7-21BD150B68D9}"/>
            </a:ext>
          </a:extLst>
        </p:cNvPr>
        <p:cNvGrpSpPr/>
        <p:nvPr/>
      </p:nvGrpSpPr>
      <p:grpSpPr>
        <a:xfrm>
          <a:off x="0" y="0"/>
          <a:ext cx="0" cy="0"/>
          <a:chOff x="0" y="0"/>
          <a:chExt cx="0" cy="0"/>
        </a:xfrm>
      </p:grpSpPr>
      <p:sp>
        <p:nvSpPr>
          <p:cNvPr id="6" name="Rechteck 5">
            <a:extLst>
              <a:ext uri="{FF2B5EF4-FFF2-40B4-BE49-F238E27FC236}">
                <a16:creationId xmlns:a16="http://schemas.microsoft.com/office/drawing/2014/main" id="{E7E2C5C5-A69A-DF49-554B-99F3661813D6}"/>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7F0490CC-D365-B2AE-C588-5D0CEC0E6808}"/>
              </a:ext>
            </a:extLst>
          </p:cNvPr>
          <p:cNvSpPr txBox="1"/>
          <p:nvPr/>
        </p:nvSpPr>
        <p:spPr>
          <a:xfrm rot="16200000">
            <a:off x="-2278250" y="3020631"/>
            <a:ext cx="5486400" cy="769441"/>
          </a:xfrm>
          <a:prstGeom prst="rect">
            <a:avLst/>
          </a:prstGeom>
          <a:noFill/>
        </p:spPr>
        <p:txBody>
          <a:bodyPr wrap="square" lIns="91440" tIns="45720" rIns="91440" bIns="45720" rtlCol="0" anchor="t">
            <a:spAutoFit/>
          </a:bodyPr>
          <a:lstStyle/>
          <a:p>
            <a:r>
              <a:rPr lang="de-DE" sz="4400" b="1" err="1">
                <a:solidFill>
                  <a:schemeClr val="bg1"/>
                </a:solidFill>
                <a:latin typeface="Century Gothic"/>
              </a:rPr>
              <a:t>Spettsystem</a:t>
            </a:r>
            <a:endParaRPr lang="de-DE" err="1">
              <a:solidFill>
                <a:schemeClr val="bg1"/>
              </a:solidFill>
            </a:endParaRPr>
          </a:p>
        </p:txBody>
      </p:sp>
      <p:sp>
        <p:nvSpPr>
          <p:cNvPr id="4" name="Inhaltsplatzhalter 2">
            <a:extLst>
              <a:ext uri="{FF2B5EF4-FFF2-40B4-BE49-F238E27FC236}">
                <a16:creationId xmlns:a16="http://schemas.microsoft.com/office/drawing/2014/main" id="{AB09C7E2-D3DB-1CC9-39C7-DB7F46CBB843}"/>
              </a:ext>
            </a:extLst>
          </p:cNvPr>
          <p:cNvSpPr txBox="1">
            <a:spLocks/>
          </p:cNvSpPr>
          <p:nvPr/>
        </p:nvSpPr>
        <p:spPr>
          <a:xfrm>
            <a:off x="1510747" y="2281101"/>
            <a:ext cx="10469217" cy="2295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de-DE" sz="3200" b="1" dirty="0">
                <a:latin typeface="Century Gothic" panose="020B0502020202020204" pitchFamily="34" charset="0"/>
              </a:rPr>
              <a:t>AUSNAHME</a:t>
            </a:r>
            <a:r>
              <a:rPr lang="de-DE" b="1" dirty="0">
                <a:latin typeface="Century Gothic" panose="020B0502020202020204" pitchFamily="34" charset="0"/>
              </a:rPr>
              <a:t>: </a:t>
            </a:r>
            <a:r>
              <a:rPr lang="de-DE" sz="3000" dirty="0">
                <a:latin typeface="Century Gothic" panose="020B0502020202020204" pitchFamily="34" charset="0"/>
              </a:rPr>
              <a:t>An TTG-Vormittag besuchen alle Kinder in ihren zwei Lektionen den TTG-Unterricht</a:t>
            </a:r>
            <a:r>
              <a:rPr lang="de-DE" sz="3200" dirty="0">
                <a:latin typeface="Century Gothic" panose="020B0502020202020204" pitchFamily="34" charset="0"/>
              </a:rPr>
              <a:t>.</a:t>
            </a:r>
          </a:p>
          <a:p>
            <a:pPr marL="457200" indent="-457200" algn="l">
              <a:buFont typeface="Arial" panose="020B0604020202020204" pitchFamily="34" charset="0"/>
              <a:buChar char="•"/>
            </a:pPr>
            <a:r>
              <a:rPr lang="de-DE" sz="3000" dirty="0">
                <a:latin typeface="Century Gothic" panose="020B0502020202020204" pitchFamily="34" charset="0"/>
              </a:rPr>
              <a:t>Ab dem 2. Tag wird ein/</a:t>
            </a:r>
            <a:r>
              <a:rPr lang="de-DE" sz="3000" dirty="0" err="1">
                <a:latin typeface="Century Gothic" panose="020B0502020202020204" pitchFamily="34" charset="0"/>
              </a:rPr>
              <a:t>e</a:t>
            </a:r>
            <a:r>
              <a:rPr lang="de-DE" sz="3000" dirty="0">
                <a:latin typeface="Century Gothic" panose="020B0502020202020204" pitchFamily="34" charset="0"/>
              </a:rPr>
              <a:t> Vikar/in die Klasse regulär unterrichten.</a:t>
            </a:r>
          </a:p>
        </p:txBody>
      </p:sp>
      <p:pic>
        <p:nvPicPr>
          <p:cNvPr id="2" name="Grafik 1">
            <a:extLst>
              <a:ext uri="{FF2B5EF4-FFF2-40B4-BE49-F238E27FC236}">
                <a16:creationId xmlns:a16="http://schemas.microsoft.com/office/drawing/2014/main" id="{688C80FB-F29E-7071-0933-3D3BD7996E2B}"/>
              </a:ext>
            </a:extLst>
          </p:cNvPr>
          <p:cNvPicPr>
            <a:picLocks noChangeAspect="1"/>
          </p:cNvPicPr>
          <p:nvPr/>
        </p:nvPicPr>
        <p:blipFill>
          <a:blip r:embed="rId3"/>
          <a:stretch>
            <a:fillRect/>
          </a:stretch>
        </p:blipFill>
        <p:spPr>
          <a:xfrm>
            <a:off x="7968343" y="25736"/>
            <a:ext cx="4223657" cy="1711102"/>
          </a:xfrm>
          <a:prstGeom prst="rect">
            <a:avLst/>
          </a:prstGeom>
        </p:spPr>
      </p:pic>
    </p:spTree>
    <p:extLst>
      <p:ext uri="{BB962C8B-B14F-4D97-AF65-F5344CB8AC3E}">
        <p14:creationId xmlns:p14="http://schemas.microsoft.com/office/powerpoint/2010/main" val="533083556"/>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3"/>
          <a:stretch>
            <a:fillRect/>
          </a:stretch>
        </p:blipFill>
        <p:spPr>
          <a:xfrm>
            <a:off x="7968343" y="25736"/>
            <a:ext cx="4223657" cy="1711102"/>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100741"/>
            <a:ext cx="929898" cy="7067227"/>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a:extLst>
              <a:ext uri="{FF2B5EF4-FFF2-40B4-BE49-F238E27FC236}">
                <a16:creationId xmlns:a16="http://schemas.microsoft.com/office/drawing/2014/main" id="{9DF73AFD-BA58-5E09-B406-6805DF8A469B}"/>
              </a:ext>
            </a:extLst>
          </p:cNvPr>
          <p:cNvSpPr txBox="1"/>
          <p:nvPr/>
        </p:nvSpPr>
        <p:spPr>
          <a:xfrm>
            <a:off x="1796313" y="1571078"/>
            <a:ext cx="9522373" cy="4524315"/>
          </a:xfrm>
          <a:prstGeom prst="rect">
            <a:avLst/>
          </a:prstGeom>
          <a:noFill/>
        </p:spPr>
        <p:txBody>
          <a:bodyPr wrap="square" lIns="91440" tIns="45720" rIns="91440" bIns="45720" anchor="t">
            <a:spAutoFit/>
          </a:bodyPr>
          <a:lstStyle/>
          <a:p>
            <a:pPr algn="ctr"/>
            <a:r>
              <a:rPr lang="de-CH" sz="5400">
                <a:latin typeface="Century Gothic"/>
              </a:rPr>
              <a:t>Vielen Dank für Ihre Aufmerksamkeit!</a:t>
            </a:r>
          </a:p>
          <a:p>
            <a:pPr algn="ctr"/>
            <a:endParaRPr lang="de-CH" sz="2800">
              <a:latin typeface="Century Gothic" panose="020B0502020202020204" pitchFamily="34" charset="0"/>
            </a:endParaRPr>
          </a:p>
          <a:p>
            <a:pPr algn="ctr"/>
            <a:r>
              <a:rPr lang="de-CH" sz="3200">
                <a:latin typeface="Century Gothic"/>
              </a:rPr>
              <a:t>Wir treffen uns </a:t>
            </a:r>
            <a:r>
              <a:rPr lang="de-CH" sz="3200">
                <a:solidFill>
                  <a:srgbClr val="000000"/>
                </a:solidFill>
                <a:latin typeface="Century Gothic"/>
              </a:rPr>
              <a:t>gleich</a:t>
            </a:r>
            <a:r>
              <a:rPr lang="de-CH" sz="3200">
                <a:solidFill>
                  <a:srgbClr val="FF0000"/>
                </a:solidFill>
                <a:latin typeface="Century Gothic"/>
              </a:rPr>
              <a:t> </a:t>
            </a:r>
            <a:r>
              <a:rPr lang="de-CH" sz="3200">
                <a:latin typeface="Century Gothic"/>
              </a:rPr>
              <a:t>im Klassenzimmer der jeweiligen Klassenlehrperson für den zweiten Teil.</a:t>
            </a:r>
          </a:p>
          <a:p>
            <a:pPr algn="ctr"/>
            <a:endParaRPr lang="de-CH" sz="3200">
              <a:latin typeface="Century Gothic" panose="020B0502020202020204" pitchFamily="34" charset="0"/>
            </a:endParaRPr>
          </a:p>
          <a:p>
            <a:pPr algn="ctr"/>
            <a:r>
              <a:rPr lang="de-CH" sz="2400">
                <a:latin typeface="Century Gothic"/>
              </a:rPr>
              <a:t>(Grisel Gutierrez P105, Nadine Bruinsma P106, Florina Bieri P206)</a:t>
            </a:r>
          </a:p>
        </p:txBody>
      </p:sp>
      <p:sp>
        <p:nvSpPr>
          <p:cNvPr id="4" name="Textfeld 3">
            <a:extLst>
              <a:ext uri="{FF2B5EF4-FFF2-40B4-BE49-F238E27FC236}">
                <a16:creationId xmlns:a16="http://schemas.microsoft.com/office/drawing/2014/main" id="{C6D20B44-C637-BAA0-E7EE-0BEF0D577338}"/>
              </a:ext>
            </a:extLst>
          </p:cNvPr>
          <p:cNvSpPr txBox="1"/>
          <p:nvPr/>
        </p:nvSpPr>
        <p:spPr>
          <a:xfrm rot="16200000">
            <a:off x="-2278250" y="3020631"/>
            <a:ext cx="5486400" cy="769441"/>
          </a:xfrm>
          <a:prstGeom prst="rect">
            <a:avLst/>
          </a:prstGeom>
          <a:noFill/>
        </p:spPr>
        <p:txBody>
          <a:bodyPr wrap="square" lIns="91440" tIns="45720" rIns="91440" bIns="45720" rtlCol="0" anchor="t">
            <a:spAutoFit/>
          </a:bodyPr>
          <a:lstStyle/>
          <a:p>
            <a:r>
              <a:rPr lang="de-DE" sz="4400" b="1">
                <a:solidFill>
                  <a:schemeClr val="bg1"/>
                </a:solidFill>
                <a:latin typeface="Century Gothic"/>
              </a:rPr>
              <a:t>Abschluss</a:t>
            </a:r>
            <a:endParaRPr lang="de-DE">
              <a:solidFill>
                <a:schemeClr val="bg1"/>
              </a:solidFill>
            </a:endParaRPr>
          </a:p>
        </p:txBody>
      </p:sp>
    </p:spTree>
    <p:extLst>
      <p:ext uri="{BB962C8B-B14F-4D97-AF65-F5344CB8AC3E}">
        <p14:creationId xmlns:p14="http://schemas.microsoft.com/office/powerpoint/2010/main" val="3782983638"/>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3"/>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0585064A-D121-49C6-A6BE-A821EB8D045E}"/>
              </a:ext>
            </a:extLst>
          </p:cNvPr>
          <p:cNvSpPr txBox="1">
            <a:spLocks/>
          </p:cNvSpPr>
          <p:nvPr/>
        </p:nvSpPr>
        <p:spPr>
          <a:xfrm>
            <a:off x="1495978" y="1762704"/>
            <a:ext cx="9984377" cy="234128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endParaRPr lang="de-CH" sz="2800" dirty="0">
              <a:solidFill>
                <a:srgbClr val="003150"/>
              </a:solidFill>
              <a:latin typeface="Century Gothic" panose="020B0502020202020204" pitchFamily="34" charset="0"/>
            </a:endParaRPr>
          </a:p>
        </p:txBody>
      </p:sp>
      <p:sp>
        <p:nvSpPr>
          <p:cNvPr id="9" name="Titel 1">
            <a:extLst>
              <a:ext uri="{FF2B5EF4-FFF2-40B4-BE49-F238E27FC236}">
                <a16:creationId xmlns:a16="http://schemas.microsoft.com/office/drawing/2014/main" id="{80636064-D7F2-454C-8AD0-1A4728411408}"/>
              </a:ext>
            </a:extLst>
          </p:cNvPr>
          <p:cNvSpPr txBox="1">
            <a:spLocks/>
          </p:cNvSpPr>
          <p:nvPr/>
        </p:nvSpPr>
        <p:spPr>
          <a:xfrm>
            <a:off x="1495978" y="634646"/>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3600" b="1" dirty="0">
                <a:solidFill>
                  <a:srgbClr val="003150"/>
                </a:solidFill>
                <a:latin typeface="Century Gothic" panose="020B0502020202020204" pitchFamily="34" charset="0"/>
              </a:rPr>
              <a:t>Beispiel Stundenplan</a:t>
            </a:r>
            <a:endParaRPr lang="de-DE" sz="3600" dirty="0">
              <a:solidFill>
                <a:srgbClr val="003150"/>
              </a:solidFill>
              <a:latin typeface="Century Gothic" panose="020B0502020202020204" pitchFamily="34" charset="0"/>
            </a:endParaRPr>
          </a:p>
        </p:txBody>
      </p:sp>
      <p:graphicFrame>
        <p:nvGraphicFramePr>
          <p:cNvPr id="2" name="Tabelle 1">
            <a:extLst>
              <a:ext uri="{FF2B5EF4-FFF2-40B4-BE49-F238E27FC236}">
                <a16:creationId xmlns:a16="http://schemas.microsoft.com/office/drawing/2014/main" id="{360C7C88-2841-4CA8-90E5-EE32FE29A2A0}"/>
              </a:ext>
            </a:extLst>
          </p:cNvPr>
          <p:cNvGraphicFramePr>
            <a:graphicFrameLocks noGrp="1"/>
          </p:cNvGraphicFramePr>
          <p:nvPr>
            <p:extLst>
              <p:ext uri="{D42A27DB-BD31-4B8C-83A1-F6EECF244321}">
                <p14:modId xmlns:p14="http://schemas.microsoft.com/office/powerpoint/2010/main" val="2423067407"/>
              </p:ext>
            </p:extLst>
          </p:nvPr>
        </p:nvGraphicFramePr>
        <p:xfrm>
          <a:off x="1638936" y="2065179"/>
          <a:ext cx="8914127" cy="3872230"/>
        </p:xfrm>
        <a:graphic>
          <a:graphicData uri="http://schemas.openxmlformats.org/drawingml/2006/table">
            <a:tbl>
              <a:tblPr firstRow="1" firstCol="1" bandRow="1">
                <a:tableStyleId>{5C22544A-7EE6-4342-B048-85BDC9FD1C3A}</a:tableStyleId>
              </a:tblPr>
              <a:tblGrid>
                <a:gridCol w="1093548">
                  <a:extLst>
                    <a:ext uri="{9D8B030D-6E8A-4147-A177-3AD203B41FA5}">
                      <a16:colId xmlns:a16="http://schemas.microsoft.com/office/drawing/2014/main" val="3190744925"/>
                    </a:ext>
                  </a:extLst>
                </a:gridCol>
                <a:gridCol w="793807">
                  <a:extLst>
                    <a:ext uri="{9D8B030D-6E8A-4147-A177-3AD203B41FA5}">
                      <a16:colId xmlns:a16="http://schemas.microsoft.com/office/drawing/2014/main" val="1680285990"/>
                    </a:ext>
                  </a:extLst>
                </a:gridCol>
                <a:gridCol w="687119">
                  <a:extLst>
                    <a:ext uri="{9D8B030D-6E8A-4147-A177-3AD203B41FA5}">
                      <a16:colId xmlns:a16="http://schemas.microsoft.com/office/drawing/2014/main" val="2128790724"/>
                    </a:ext>
                  </a:extLst>
                </a:gridCol>
                <a:gridCol w="792536">
                  <a:extLst>
                    <a:ext uri="{9D8B030D-6E8A-4147-A177-3AD203B41FA5}">
                      <a16:colId xmlns:a16="http://schemas.microsoft.com/office/drawing/2014/main" val="1452608116"/>
                    </a:ext>
                  </a:extLst>
                </a:gridCol>
                <a:gridCol w="792536">
                  <a:extLst>
                    <a:ext uri="{9D8B030D-6E8A-4147-A177-3AD203B41FA5}">
                      <a16:colId xmlns:a16="http://schemas.microsoft.com/office/drawing/2014/main" val="3010032454"/>
                    </a:ext>
                  </a:extLst>
                </a:gridCol>
                <a:gridCol w="792536">
                  <a:extLst>
                    <a:ext uri="{9D8B030D-6E8A-4147-A177-3AD203B41FA5}">
                      <a16:colId xmlns:a16="http://schemas.microsoft.com/office/drawing/2014/main" val="838237092"/>
                    </a:ext>
                  </a:extLst>
                </a:gridCol>
                <a:gridCol w="792536">
                  <a:extLst>
                    <a:ext uri="{9D8B030D-6E8A-4147-A177-3AD203B41FA5}">
                      <a16:colId xmlns:a16="http://schemas.microsoft.com/office/drawing/2014/main" val="2418541688"/>
                    </a:ext>
                  </a:extLst>
                </a:gridCol>
                <a:gridCol w="792536">
                  <a:extLst>
                    <a:ext uri="{9D8B030D-6E8A-4147-A177-3AD203B41FA5}">
                      <a16:colId xmlns:a16="http://schemas.microsoft.com/office/drawing/2014/main" val="3501935941"/>
                    </a:ext>
                  </a:extLst>
                </a:gridCol>
                <a:gridCol w="792536">
                  <a:extLst>
                    <a:ext uri="{9D8B030D-6E8A-4147-A177-3AD203B41FA5}">
                      <a16:colId xmlns:a16="http://schemas.microsoft.com/office/drawing/2014/main" val="2140045232"/>
                    </a:ext>
                  </a:extLst>
                </a:gridCol>
                <a:gridCol w="792536">
                  <a:extLst>
                    <a:ext uri="{9D8B030D-6E8A-4147-A177-3AD203B41FA5}">
                      <a16:colId xmlns:a16="http://schemas.microsoft.com/office/drawing/2014/main" val="4232938628"/>
                    </a:ext>
                  </a:extLst>
                </a:gridCol>
                <a:gridCol w="791901">
                  <a:extLst>
                    <a:ext uri="{9D8B030D-6E8A-4147-A177-3AD203B41FA5}">
                      <a16:colId xmlns:a16="http://schemas.microsoft.com/office/drawing/2014/main" val="3249157121"/>
                    </a:ext>
                  </a:extLst>
                </a:gridCol>
              </a:tblGrid>
              <a:tr h="243205">
                <a:tc>
                  <a:txBody>
                    <a:bodyPr/>
                    <a:lstStyle/>
                    <a:p>
                      <a:pPr algn="ctr">
                        <a:lnSpc>
                          <a:spcPct val="107000"/>
                        </a:lnSpc>
                        <a:spcAft>
                          <a:spcPts val="800"/>
                        </a:spcAft>
                      </a:pP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gridSpan="2">
                  <a:txBody>
                    <a:bodyPr/>
                    <a:lstStyle/>
                    <a:p>
                      <a:pPr marR="50800" algn="ctr">
                        <a:lnSpc>
                          <a:spcPct val="107000"/>
                        </a:lnSpc>
                        <a:spcAft>
                          <a:spcPts val="800"/>
                        </a:spcAft>
                      </a:pPr>
                      <a:r>
                        <a:rPr lang="de-CH" sz="1350">
                          <a:effectLst/>
                        </a:rPr>
                        <a:t>Montag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hMerge="1">
                  <a:txBody>
                    <a:bodyPr/>
                    <a:lstStyle/>
                    <a:p>
                      <a:endParaRPr lang="de-CH"/>
                    </a:p>
                  </a:txBody>
                  <a:tcPr/>
                </a:tc>
                <a:tc gridSpan="2">
                  <a:txBody>
                    <a:bodyPr/>
                    <a:lstStyle/>
                    <a:p>
                      <a:pPr marR="53975" algn="ctr">
                        <a:lnSpc>
                          <a:spcPct val="107000"/>
                        </a:lnSpc>
                        <a:spcAft>
                          <a:spcPts val="800"/>
                        </a:spcAft>
                      </a:pPr>
                      <a:r>
                        <a:rPr lang="de-CH" sz="1350">
                          <a:effectLst/>
                        </a:rPr>
                        <a:t>Dienstag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hMerge="1">
                  <a:txBody>
                    <a:bodyPr/>
                    <a:lstStyle/>
                    <a:p>
                      <a:endParaRPr lang="de-CH"/>
                    </a:p>
                  </a:txBody>
                  <a:tcPr/>
                </a:tc>
                <a:tc gridSpan="2">
                  <a:txBody>
                    <a:bodyPr/>
                    <a:lstStyle/>
                    <a:p>
                      <a:pPr marR="48895" algn="ctr">
                        <a:lnSpc>
                          <a:spcPct val="107000"/>
                        </a:lnSpc>
                        <a:spcAft>
                          <a:spcPts val="800"/>
                        </a:spcAft>
                      </a:pPr>
                      <a:r>
                        <a:rPr lang="de-CH" sz="1350">
                          <a:effectLst/>
                        </a:rPr>
                        <a:t>Mittwoch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hMerge="1">
                  <a:txBody>
                    <a:bodyPr/>
                    <a:lstStyle/>
                    <a:p>
                      <a:endParaRPr lang="de-CH"/>
                    </a:p>
                  </a:txBody>
                  <a:tcPr/>
                </a:tc>
                <a:tc gridSpan="2">
                  <a:txBody>
                    <a:bodyPr/>
                    <a:lstStyle/>
                    <a:p>
                      <a:pPr marR="48260" algn="ctr">
                        <a:lnSpc>
                          <a:spcPct val="107000"/>
                        </a:lnSpc>
                        <a:spcAft>
                          <a:spcPts val="800"/>
                        </a:spcAft>
                      </a:pPr>
                      <a:r>
                        <a:rPr lang="de-CH" sz="1350">
                          <a:effectLst/>
                        </a:rPr>
                        <a:t>Donnerstag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hMerge="1">
                  <a:txBody>
                    <a:bodyPr/>
                    <a:lstStyle/>
                    <a:p>
                      <a:endParaRPr lang="de-CH"/>
                    </a:p>
                  </a:txBody>
                  <a:tcPr/>
                </a:tc>
                <a:tc gridSpan="2">
                  <a:txBody>
                    <a:bodyPr/>
                    <a:lstStyle/>
                    <a:p>
                      <a:pPr marR="47625" algn="ctr">
                        <a:lnSpc>
                          <a:spcPct val="107000"/>
                        </a:lnSpc>
                        <a:spcAft>
                          <a:spcPts val="800"/>
                        </a:spcAft>
                      </a:pPr>
                      <a:r>
                        <a:rPr lang="de-CH" sz="1350">
                          <a:effectLst/>
                        </a:rPr>
                        <a:t>Freitag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hMerge="1">
                  <a:txBody>
                    <a:bodyPr/>
                    <a:lstStyle/>
                    <a:p>
                      <a:endParaRPr lang="de-CH"/>
                    </a:p>
                  </a:txBody>
                  <a:tcPr/>
                </a:tc>
                <a:extLst>
                  <a:ext uri="{0D108BD9-81ED-4DB2-BD59-A6C34878D82A}">
                    <a16:rowId xmlns:a16="http://schemas.microsoft.com/office/drawing/2014/main" val="163321083"/>
                  </a:ext>
                </a:extLst>
              </a:tr>
              <a:tr h="494030">
                <a:tc>
                  <a:txBody>
                    <a:bodyPr/>
                    <a:lstStyle/>
                    <a:p>
                      <a:pPr algn="ctr">
                        <a:lnSpc>
                          <a:spcPct val="107000"/>
                        </a:lnSpc>
                        <a:spcAft>
                          <a:spcPts val="800"/>
                        </a:spcAft>
                      </a:pP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L="24765" marR="26035" algn="ctr">
                        <a:lnSpc>
                          <a:spcPct val="107000"/>
                        </a:lnSpc>
                        <a:spcAft>
                          <a:spcPts val="800"/>
                        </a:spcAft>
                      </a:pPr>
                      <a:r>
                        <a:rPr lang="de-CH" sz="1400" dirty="0">
                          <a:effectLst/>
                        </a:rPr>
                        <a:t>A </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a:txBody>
                    <a:bodyPr/>
                    <a:lstStyle/>
                    <a:p>
                      <a:pPr algn="ctr">
                        <a:lnSpc>
                          <a:spcPct val="107000"/>
                        </a:lnSpc>
                        <a:spcAft>
                          <a:spcPts val="800"/>
                        </a:spcAft>
                      </a:pPr>
                      <a:r>
                        <a:rPr lang="de-CH" sz="1400" dirty="0">
                          <a:effectLst/>
                        </a:rPr>
                        <a:t>B</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a:txBody>
                    <a:bodyPr/>
                    <a:lstStyle/>
                    <a:p>
                      <a:pPr marL="21590" marR="27940" algn="ctr">
                        <a:lnSpc>
                          <a:spcPct val="107000"/>
                        </a:lnSpc>
                        <a:spcAft>
                          <a:spcPts val="800"/>
                        </a:spcAft>
                      </a:pPr>
                      <a:r>
                        <a:rPr lang="de-CH" sz="1400" dirty="0">
                          <a:effectLst/>
                        </a:rPr>
                        <a:t>A </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a:txBody>
                    <a:bodyPr/>
                    <a:lstStyle/>
                    <a:p>
                      <a:pPr algn="ctr">
                        <a:lnSpc>
                          <a:spcPct val="107000"/>
                        </a:lnSpc>
                        <a:spcAft>
                          <a:spcPts val="800"/>
                        </a:spcAft>
                      </a:pPr>
                      <a:r>
                        <a:rPr lang="de-CH" sz="1400" dirty="0">
                          <a:effectLst/>
                        </a:rPr>
                        <a:t>B </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a:txBody>
                    <a:bodyPr/>
                    <a:lstStyle/>
                    <a:p>
                      <a:pPr marL="24765" marR="24765" algn="ctr">
                        <a:lnSpc>
                          <a:spcPct val="107000"/>
                        </a:lnSpc>
                        <a:spcAft>
                          <a:spcPts val="800"/>
                        </a:spcAft>
                      </a:pPr>
                      <a:r>
                        <a:rPr lang="de-CH" sz="1400" dirty="0">
                          <a:effectLst/>
                        </a:rPr>
                        <a:t>A</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a:txBody>
                    <a:bodyPr/>
                    <a:lstStyle/>
                    <a:p>
                      <a:pPr algn="ctr">
                        <a:lnSpc>
                          <a:spcPct val="107000"/>
                        </a:lnSpc>
                        <a:spcAft>
                          <a:spcPts val="800"/>
                        </a:spcAft>
                      </a:pPr>
                      <a:r>
                        <a:rPr lang="de-CH" sz="1400" dirty="0">
                          <a:effectLst/>
                        </a:rPr>
                        <a:t>B</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a:txBody>
                    <a:bodyPr/>
                    <a:lstStyle/>
                    <a:p>
                      <a:pPr marL="24765" marR="24765" algn="ctr">
                        <a:lnSpc>
                          <a:spcPct val="107000"/>
                        </a:lnSpc>
                        <a:spcAft>
                          <a:spcPts val="800"/>
                        </a:spcAft>
                      </a:pPr>
                      <a:r>
                        <a:rPr lang="de-CH" sz="1400" dirty="0">
                          <a:effectLst/>
                        </a:rPr>
                        <a:t>A</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a:txBody>
                    <a:bodyPr/>
                    <a:lstStyle/>
                    <a:p>
                      <a:pPr algn="ctr">
                        <a:lnSpc>
                          <a:spcPct val="107000"/>
                        </a:lnSpc>
                        <a:spcAft>
                          <a:spcPts val="800"/>
                        </a:spcAft>
                      </a:pPr>
                      <a:r>
                        <a:rPr lang="de-CH" sz="1400" dirty="0">
                          <a:effectLst/>
                        </a:rPr>
                        <a:t>B</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a:txBody>
                    <a:bodyPr/>
                    <a:lstStyle/>
                    <a:p>
                      <a:pPr marL="24765" marR="24765" algn="ctr">
                        <a:lnSpc>
                          <a:spcPct val="107000"/>
                        </a:lnSpc>
                        <a:spcAft>
                          <a:spcPts val="800"/>
                        </a:spcAft>
                      </a:pPr>
                      <a:r>
                        <a:rPr lang="de-CH" sz="1400" dirty="0">
                          <a:effectLst/>
                        </a:rPr>
                        <a:t>A</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a:txBody>
                    <a:bodyPr/>
                    <a:lstStyle/>
                    <a:p>
                      <a:pPr algn="ctr">
                        <a:lnSpc>
                          <a:spcPct val="107000"/>
                        </a:lnSpc>
                        <a:spcAft>
                          <a:spcPts val="800"/>
                        </a:spcAft>
                      </a:pPr>
                      <a:r>
                        <a:rPr lang="de-CH" sz="1400" dirty="0">
                          <a:effectLst/>
                        </a:rPr>
                        <a:t>B</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extLst>
                  <a:ext uri="{0D108BD9-81ED-4DB2-BD59-A6C34878D82A}">
                    <a16:rowId xmlns:a16="http://schemas.microsoft.com/office/drawing/2014/main" val="3797506767"/>
                  </a:ext>
                </a:extLst>
              </a:tr>
              <a:tr h="469265">
                <a:tc>
                  <a:txBody>
                    <a:bodyPr/>
                    <a:lstStyle/>
                    <a:p>
                      <a:pPr marL="7620" algn="just">
                        <a:lnSpc>
                          <a:spcPct val="107000"/>
                        </a:lnSpc>
                        <a:spcAft>
                          <a:spcPts val="800"/>
                        </a:spcAft>
                      </a:pPr>
                      <a:r>
                        <a:rPr lang="de-CH" sz="1350">
                          <a:effectLst/>
                        </a:rPr>
                        <a:t>08.20 –09.05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gridSpan="2">
                  <a:txBody>
                    <a:bodyPr/>
                    <a:lstStyle/>
                    <a:p>
                      <a:pPr marR="46990" algn="ctr">
                        <a:lnSpc>
                          <a:spcPct val="107000"/>
                        </a:lnSpc>
                        <a:spcAft>
                          <a:spcPts val="800"/>
                        </a:spcAft>
                      </a:pPr>
                      <a:r>
                        <a:rPr lang="de-CH" sz="1400">
                          <a:effectLst/>
                        </a:rPr>
                        <a:t>Turnen</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tc gridSpan="2">
                  <a:txBody>
                    <a:bodyPr/>
                    <a:lstStyle/>
                    <a:p>
                      <a:pPr marR="50800"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tc gridSpan="2">
                  <a:txBody>
                    <a:bodyPr/>
                    <a:lstStyle/>
                    <a:p>
                      <a:pPr marR="45085"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tc>
                  <a:txBody>
                    <a:bodyPr/>
                    <a:lstStyle/>
                    <a:p>
                      <a:pPr marR="45085" algn="ctr">
                        <a:lnSpc>
                          <a:spcPct val="107000"/>
                        </a:lnSpc>
                        <a:spcAft>
                          <a:spcPts val="800"/>
                        </a:spcAft>
                      </a:pPr>
                      <a:r>
                        <a:rPr lang="de-CH" sz="1400">
                          <a:effectLst/>
                        </a:rPr>
                        <a:t>TTG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44450"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gridSpan="2">
                  <a:txBody>
                    <a:bodyPr/>
                    <a:lstStyle/>
                    <a:p>
                      <a:pPr marR="43815"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extLst>
                  <a:ext uri="{0D108BD9-81ED-4DB2-BD59-A6C34878D82A}">
                    <a16:rowId xmlns:a16="http://schemas.microsoft.com/office/drawing/2014/main" val="3412366918"/>
                  </a:ext>
                </a:extLst>
              </a:tr>
              <a:tr h="467995">
                <a:tc>
                  <a:txBody>
                    <a:bodyPr/>
                    <a:lstStyle/>
                    <a:p>
                      <a:pPr algn="just">
                        <a:lnSpc>
                          <a:spcPct val="107000"/>
                        </a:lnSpc>
                        <a:spcAft>
                          <a:spcPts val="800"/>
                        </a:spcAft>
                      </a:pPr>
                      <a:r>
                        <a:rPr lang="de-CH" sz="1350">
                          <a:effectLst/>
                        </a:rPr>
                        <a:t>09.10 – 09.55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gridSpan="2">
                  <a:txBody>
                    <a:bodyPr/>
                    <a:lstStyle/>
                    <a:p>
                      <a:pPr marR="46990" algn="ctr">
                        <a:lnSpc>
                          <a:spcPct val="107000"/>
                        </a:lnSpc>
                        <a:spcAft>
                          <a:spcPts val="800"/>
                        </a:spcAft>
                      </a:pPr>
                      <a:r>
                        <a:rPr lang="de-CH" sz="1400">
                          <a:effectLst/>
                        </a:rPr>
                        <a:t>Turnen</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tc gridSpan="2">
                  <a:txBody>
                    <a:bodyPr/>
                    <a:lstStyle/>
                    <a:p>
                      <a:pPr marR="50800" algn="ctr">
                        <a:lnSpc>
                          <a:spcPct val="107000"/>
                        </a:lnSpc>
                        <a:spcAft>
                          <a:spcPts val="800"/>
                        </a:spcAft>
                      </a:pPr>
                      <a:r>
                        <a:rPr lang="de-CH" sz="1400">
                          <a:effectLst/>
                        </a:rPr>
                        <a:t>Schwimmen</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tc gridSpan="2">
                  <a:txBody>
                    <a:bodyPr/>
                    <a:lstStyle/>
                    <a:p>
                      <a:pPr marR="45085"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tc>
                  <a:txBody>
                    <a:bodyPr/>
                    <a:lstStyle/>
                    <a:p>
                      <a:pPr marR="45085" algn="ctr">
                        <a:lnSpc>
                          <a:spcPct val="107000"/>
                        </a:lnSpc>
                        <a:spcAft>
                          <a:spcPts val="800"/>
                        </a:spcAft>
                      </a:pPr>
                      <a:r>
                        <a:rPr lang="de-CH" sz="1400">
                          <a:effectLst/>
                        </a:rPr>
                        <a:t>TTG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44450"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gridSpan="2">
                  <a:txBody>
                    <a:bodyPr/>
                    <a:lstStyle/>
                    <a:p>
                      <a:pPr marR="43815"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extLst>
                  <a:ext uri="{0D108BD9-81ED-4DB2-BD59-A6C34878D82A}">
                    <a16:rowId xmlns:a16="http://schemas.microsoft.com/office/drawing/2014/main" val="3530755686"/>
                  </a:ext>
                </a:extLst>
              </a:tr>
              <a:tr h="469265">
                <a:tc>
                  <a:txBody>
                    <a:bodyPr/>
                    <a:lstStyle/>
                    <a:p>
                      <a:pPr marL="20320">
                        <a:lnSpc>
                          <a:spcPct val="107000"/>
                        </a:lnSpc>
                        <a:spcAft>
                          <a:spcPts val="800"/>
                        </a:spcAft>
                      </a:pPr>
                      <a:r>
                        <a:rPr lang="de-CH" sz="1350">
                          <a:effectLst/>
                        </a:rPr>
                        <a:t>10.20 – 11.05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gridSpan="2">
                  <a:txBody>
                    <a:bodyPr/>
                    <a:lstStyle/>
                    <a:p>
                      <a:pPr marR="46990"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tc gridSpan="2">
                  <a:txBody>
                    <a:bodyPr/>
                    <a:lstStyle/>
                    <a:p>
                      <a:pPr marR="50800"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tc gridSpan="2">
                  <a:txBody>
                    <a:bodyPr/>
                    <a:lstStyle/>
                    <a:p>
                      <a:pPr marR="45085"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tc>
                  <a:txBody>
                    <a:bodyPr/>
                    <a:lstStyle/>
                    <a:p>
                      <a:pPr marR="45085" algn="ctr">
                        <a:lnSpc>
                          <a:spcPct val="107000"/>
                        </a:lnSpc>
                        <a:spcAft>
                          <a:spcPts val="800"/>
                        </a:spcAft>
                      </a:pPr>
                      <a:r>
                        <a:rPr lang="de-CH" sz="1400">
                          <a:effectLst/>
                        </a:rPr>
                        <a:t>U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44450" algn="ctr">
                        <a:lnSpc>
                          <a:spcPct val="107000"/>
                        </a:lnSpc>
                        <a:spcAft>
                          <a:spcPts val="800"/>
                        </a:spcAft>
                      </a:pPr>
                      <a:r>
                        <a:rPr lang="de-CH" sz="1400">
                          <a:effectLst/>
                        </a:rPr>
                        <a:t>TTG</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gridSpan="2">
                  <a:txBody>
                    <a:bodyPr/>
                    <a:lstStyle/>
                    <a:p>
                      <a:pPr marR="43815"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extLst>
                  <a:ext uri="{0D108BD9-81ED-4DB2-BD59-A6C34878D82A}">
                    <a16:rowId xmlns:a16="http://schemas.microsoft.com/office/drawing/2014/main" val="613644770"/>
                  </a:ext>
                </a:extLst>
              </a:tr>
              <a:tr h="488950">
                <a:tc>
                  <a:txBody>
                    <a:bodyPr/>
                    <a:lstStyle/>
                    <a:p>
                      <a:pPr marL="49530">
                        <a:lnSpc>
                          <a:spcPct val="107000"/>
                        </a:lnSpc>
                        <a:spcAft>
                          <a:spcPts val="800"/>
                        </a:spcAft>
                      </a:pPr>
                      <a:r>
                        <a:rPr lang="de-CH" sz="1350">
                          <a:effectLst/>
                        </a:rPr>
                        <a:t>11.10 – 11.55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gridSpan="2">
                  <a:txBody>
                    <a:bodyPr/>
                    <a:lstStyle/>
                    <a:p>
                      <a:pPr marR="46990"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tc gridSpan="2">
                  <a:txBody>
                    <a:bodyPr/>
                    <a:lstStyle/>
                    <a:p>
                      <a:pPr marR="50800"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tc gridSpan="2">
                  <a:txBody>
                    <a:bodyPr/>
                    <a:lstStyle/>
                    <a:p>
                      <a:pPr marR="45085"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tc>
                  <a:txBody>
                    <a:bodyPr/>
                    <a:lstStyle/>
                    <a:p>
                      <a:pPr marR="45085" algn="ctr">
                        <a:lnSpc>
                          <a:spcPct val="107000"/>
                        </a:lnSpc>
                        <a:spcAft>
                          <a:spcPts val="800"/>
                        </a:spcAft>
                      </a:pPr>
                      <a:r>
                        <a:rPr lang="de-CH" sz="1400">
                          <a:effectLst/>
                        </a:rPr>
                        <a:t>U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44450" algn="ctr">
                        <a:lnSpc>
                          <a:spcPct val="107000"/>
                        </a:lnSpc>
                        <a:spcAft>
                          <a:spcPts val="800"/>
                        </a:spcAft>
                      </a:pPr>
                      <a:r>
                        <a:rPr lang="de-CH" sz="1400">
                          <a:effectLst/>
                        </a:rPr>
                        <a:t>TTG</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gridSpan="2">
                  <a:txBody>
                    <a:bodyPr/>
                    <a:lstStyle/>
                    <a:p>
                      <a:pPr marR="43815" algn="ctr">
                        <a:lnSpc>
                          <a:spcPct val="107000"/>
                        </a:lnSpc>
                        <a:spcAft>
                          <a:spcPts val="800"/>
                        </a:spcAft>
                      </a:pPr>
                      <a:r>
                        <a:rPr lang="de-CH" sz="1400">
                          <a:effectLst/>
                        </a:rPr>
                        <a:t>U</a:t>
                      </a: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extLst>
                  <a:ext uri="{0D108BD9-81ED-4DB2-BD59-A6C34878D82A}">
                    <a16:rowId xmlns:a16="http://schemas.microsoft.com/office/drawing/2014/main" val="2881463237"/>
                  </a:ext>
                </a:extLst>
              </a:tr>
              <a:tr h="286385">
                <a:tc>
                  <a:txBody>
                    <a:bodyPr/>
                    <a:lstStyle/>
                    <a:p>
                      <a:pPr algn="ctr">
                        <a:lnSpc>
                          <a:spcPct val="107000"/>
                        </a:lnSpc>
                        <a:spcAft>
                          <a:spcPts val="800"/>
                        </a:spcAft>
                      </a:pP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gridSpan="2">
                  <a:txBody>
                    <a:bodyPr/>
                    <a:lstStyle/>
                    <a:p>
                      <a:pPr marR="1270" algn="ctr">
                        <a:lnSpc>
                          <a:spcPct val="107000"/>
                        </a:lnSpc>
                        <a:spcAft>
                          <a:spcPts val="800"/>
                        </a:spcAft>
                      </a:pP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hMerge="1">
                  <a:txBody>
                    <a:bodyPr/>
                    <a:lstStyle/>
                    <a:p>
                      <a:endParaRPr lang="de-CH"/>
                    </a:p>
                  </a:txBody>
                  <a:tcPr/>
                </a:tc>
                <a:tc gridSpan="2">
                  <a:txBody>
                    <a:bodyPr/>
                    <a:lstStyle/>
                    <a:p>
                      <a:pPr marR="5080" algn="ctr">
                        <a:lnSpc>
                          <a:spcPct val="107000"/>
                        </a:lnSpc>
                        <a:spcAft>
                          <a:spcPts val="800"/>
                        </a:spcAft>
                      </a:pP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hMerge="1">
                  <a:txBody>
                    <a:bodyPr/>
                    <a:lstStyle/>
                    <a:p>
                      <a:endParaRPr lang="de-CH"/>
                    </a:p>
                  </a:txBody>
                  <a:tcPr/>
                </a:tc>
                <a:tc gridSpan="2">
                  <a:txBody>
                    <a:bodyPr/>
                    <a:lstStyle/>
                    <a:p>
                      <a:pPr algn="ctr">
                        <a:lnSpc>
                          <a:spcPct val="107000"/>
                        </a:lnSpc>
                        <a:spcAft>
                          <a:spcPts val="800"/>
                        </a:spcAft>
                      </a:pP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hMerge="1">
                  <a:txBody>
                    <a:bodyPr/>
                    <a:lstStyle/>
                    <a:p>
                      <a:endParaRPr lang="de-CH"/>
                    </a:p>
                  </a:txBody>
                  <a:tcPr/>
                </a:tc>
                <a:tc gridSpan="2">
                  <a:txBody>
                    <a:bodyPr/>
                    <a:lstStyle/>
                    <a:p>
                      <a:pPr marL="635" algn="ctr">
                        <a:lnSpc>
                          <a:spcPct val="107000"/>
                        </a:lnSpc>
                        <a:spcAft>
                          <a:spcPts val="800"/>
                        </a:spcAft>
                      </a:pP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hMerge="1">
                  <a:txBody>
                    <a:bodyPr/>
                    <a:lstStyle/>
                    <a:p>
                      <a:endParaRPr lang="de-CH"/>
                    </a:p>
                  </a:txBody>
                  <a:tcPr/>
                </a:tc>
                <a:tc gridSpan="2">
                  <a:txBody>
                    <a:bodyPr/>
                    <a:lstStyle/>
                    <a:p>
                      <a:pPr marL="1905" algn="ctr">
                        <a:lnSpc>
                          <a:spcPct val="107000"/>
                        </a:lnSpc>
                        <a:spcAft>
                          <a:spcPts val="800"/>
                        </a:spcAft>
                      </a:pPr>
                      <a:r>
                        <a:rPr lang="de-CH" sz="1350">
                          <a:effectLst/>
                        </a:rPr>
                        <a:t>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tc>
                <a:tc hMerge="1">
                  <a:txBody>
                    <a:bodyPr/>
                    <a:lstStyle/>
                    <a:p>
                      <a:endParaRPr lang="de-CH"/>
                    </a:p>
                  </a:txBody>
                  <a:tcPr/>
                </a:tc>
                <a:extLst>
                  <a:ext uri="{0D108BD9-81ED-4DB2-BD59-A6C34878D82A}">
                    <a16:rowId xmlns:a16="http://schemas.microsoft.com/office/drawing/2014/main" val="3317193885"/>
                  </a:ext>
                </a:extLst>
              </a:tr>
              <a:tr h="475615">
                <a:tc>
                  <a:txBody>
                    <a:bodyPr/>
                    <a:lstStyle/>
                    <a:p>
                      <a:pPr marL="26035">
                        <a:lnSpc>
                          <a:spcPct val="107000"/>
                        </a:lnSpc>
                        <a:spcAft>
                          <a:spcPts val="800"/>
                        </a:spcAft>
                      </a:pPr>
                      <a:r>
                        <a:rPr lang="de-CH" sz="1350">
                          <a:effectLst/>
                        </a:rPr>
                        <a:t>13.30 – 14.15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46990" algn="ctr">
                        <a:lnSpc>
                          <a:spcPct val="107000"/>
                        </a:lnSpc>
                        <a:spcAft>
                          <a:spcPts val="800"/>
                        </a:spcAft>
                      </a:pPr>
                      <a:r>
                        <a:rPr lang="de-CH" sz="1400" dirty="0">
                          <a:effectLst/>
                        </a:rPr>
                        <a:t>U </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48260" algn="ctr">
                        <a:lnSpc>
                          <a:spcPct val="107000"/>
                        </a:lnSpc>
                        <a:spcAft>
                          <a:spcPts val="800"/>
                        </a:spcAft>
                      </a:pPr>
                      <a:r>
                        <a:rPr lang="de-CH" sz="1400" dirty="0">
                          <a:effectLst/>
                        </a:rPr>
                        <a:t>frei </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51435" algn="ctr">
                        <a:lnSpc>
                          <a:spcPct val="107000"/>
                        </a:lnSpc>
                        <a:spcAft>
                          <a:spcPts val="800"/>
                        </a:spcAft>
                      </a:pPr>
                      <a:r>
                        <a:rPr lang="de-CH" sz="1400" dirty="0">
                          <a:effectLst/>
                        </a:rPr>
                        <a:t>frei </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50800" algn="ctr">
                        <a:lnSpc>
                          <a:spcPct val="107000"/>
                        </a:lnSpc>
                        <a:spcAft>
                          <a:spcPts val="800"/>
                        </a:spcAft>
                      </a:pPr>
                      <a:r>
                        <a:rPr lang="de-CH" sz="1400" dirty="0">
                          <a:effectLst/>
                        </a:rPr>
                        <a:t>U</a:t>
                      </a:r>
                      <a:r>
                        <a:rPr lang="de-CH" sz="1350" dirty="0">
                          <a:effectLst/>
                        </a:rPr>
                        <a:t> </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gridSpan="2">
                  <a:txBody>
                    <a:bodyPr/>
                    <a:lstStyle/>
                    <a:p>
                      <a:pPr marR="45085" algn="ctr">
                        <a:lnSpc>
                          <a:spcPct val="107000"/>
                        </a:lnSpc>
                        <a:spcAft>
                          <a:spcPts val="800"/>
                        </a:spcAft>
                      </a:pPr>
                      <a:r>
                        <a:rPr lang="de-CH" sz="1400">
                          <a:effectLst/>
                        </a:rPr>
                        <a:t>frei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tc>
                  <a:txBody>
                    <a:bodyPr/>
                    <a:lstStyle/>
                    <a:p>
                      <a:pPr marR="46990" algn="ctr">
                        <a:lnSpc>
                          <a:spcPct val="107000"/>
                        </a:lnSpc>
                        <a:spcAft>
                          <a:spcPts val="800"/>
                        </a:spcAft>
                      </a:pPr>
                      <a:r>
                        <a:rPr lang="de-CH" sz="1400" dirty="0">
                          <a:effectLst/>
                        </a:rPr>
                        <a:t>U</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48260" algn="ctr">
                        <a:lnSpc>
                          <a:spcPct val="107000"/>
                        </a:lnSpc>
                        <a:spcAft>
                          <a:spcPts val="800"/>
                        </a:spcAft>
                      </a:pPr>
                      <a:r>
                        <a:rPr lang="de-CH" sz="1400" dirty="0">
                          <a:effectLst/>
                        </a:rPr>
                        <a:t>frei </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51435" algn="ctr">
                        <a:lnSpc>
                          <a:spcPct val="107000"/>
                        </a:lnSpc>
                        <a:spcAft>
                          <a:spcPts val="800"/>
                        </a:spcAft>
                      </a:pPr>
                      <a:r>
                        <a:rPr lang="de-CH" sz="1400" dirty="0">
                          <a:effectLst/>
                        </a:rPr>
                        <a:t>frei </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50800" algn="ctr">
                        <a:lnSpc>
                          <a:spcPct val="107000"/>
                        </a:lnSpc>
                        <a:spcAft>
                          <a:spcPts val="800"/>
                        </a:spcAft>
                      </a:pPr>
                      <a:r>
                        <a:rPr lang="de-CH" sz="1400" dirty="0">
                          <a:effectLst/>
                        </a:rPr>
                        <a:t>U</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extLst>
                  <a:ext uri="{0D108BD9-81ED-4DB2-BD59-A6C34878D82A}">
                    <a16:rowId xmlns:a16="http://schemas.microsoft.com/office/drawing/2014/main" val="69079091"/>
                  </a:ext>
                </a:extLst>
              </a:tr>
              <a:tr h="477520">
                <a:tc>
                  <a:txBody>
                    <a:bodyPr/>
                    <a:lstStyle/>
                    <a:p>
                      <a:pPr marL="6985" algn="just">
                        <a:lnSpc>
                          <a:spcPct val="107000"/>
                        </a:lnSpc>
                        <a:spcAft>
                          <a:spcPts val="800"/>
                        </a:spcAft>
                      </a:pPr>
                      <a:r>
                        <a:rPr lang="de-CH" sz="1350">
                          <a:effectLst/>
                        </a:rPr>
                        <a:t>14.20 – 15.05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46990" algn="ctr">
                        <a:lnSpc>
                          <a:spcPct val="107000"/>
                        </a:lnSpc>
                        <a:spcAft>
                          <a:spcPts val="800"/>
                        </a:spcAft>
                      </a:pPr>
                      <a:r>
                        <a:rPr lang="de-CH" sz="1400">
                          <a:effectLst/>
                        </a:rPr>
                        <a:t>U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48260" algn="ctr">
                        <a:lnSpc>
                          <a:spcPct val="107000"/>
                        </a:lnSpc>
                        <a:spcAft>
                          <a:spcPts val="800"/>
                        </a:spcAft>
                      </a:pPr>
                      <a:r>
                        <a:rPr lang="de-CH" sz="1400" dirty="0">
                          <a:effectLst/>
                        </a:rPr>
                        <a:t>frei </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51435" algn="ctr">
                        <a:lnSpc>
                          <a:spcPct val="107000"/>
                        </a:lnSpc>
                        <a:spcAft>
                          <a:spcPts val="800"/>
                        </a:spcAft>
                      </a:pPr>
                      <a:r>
                        <a:rPr lang="de-CH" sz="1400">
                          <a:effectLst/>
                        </a:rPr>
                        <a:t>frei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50800" algn="ctr">
                        <a:lnSpc>
                          <a:spcPct val="107000"/>
                        </a:lnSpc>
                        <a:spcAft>
                          <a:spcPts val="800"/>
                        </a:spcAft>
                      </a:pPr>
                      <a:r>
                        <a:rPr lang="de-CH" sz="1400" dirty="0">
                          <a:effectLst/>
                        </a:rPr>
                        <a:t>U</a:t>
                      </a:r>
                      <a:r>
                        <a:rPr lang="de-CH" sz="1350" dirty="0">
                          <a:effectLst/>
                        </a:rPr>
                        <a:t> </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gridSpan="2">
                  <a:txBody>
                    <a:bodyPr/>
                    <a:lstStyle/>
                    <a:p>
                      <a:pPr marR="45085" algn="ctr">
                        <a:lnSpc>
                          <a:spcPct val="107000"/>
                        </a:lnSpc>
                        <a:spcAft>
                          <a:spcPts val="800"/>
                        </a:spcAft>
                      </a:pPr>
                      <a:r>
                        <a:rPr lang="de-CH" sz="1400">
                          <a:effectLst/>
                        </a:rPr>
                        <a:t>frei </a:t>
                      </a:r>
                      <a:endParaRPr lang="de-CH"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hMerge="1">
                  <a:txBody>
                    <a:bodyPr/>
                    <a:lstStyle/>
                    <a:p>
                      <a:endParaRPr lang="de-CH"/>
                    </a:p>
                  </a:txBody>
                  <a:tcPr/>
                </a:tc>
                <a:tc>
                  <a:txBody>
                    <a:bodyPr/>
                    <a:lstStyle/>
                    <a:p>
                      <a:pPr marR="46990" algn="ctr">
                        <a:lnSpc>
                          <a:spcPct val="107000"/>
                        </a:lnSpc>
                        <a:spcAft>
                          <a:spcPts val="800"/>
                        </a:spcAft>
                      </a:pPr>
                      <a:r>
                        <a:rPr lang="de-CH" sz="1400" dirty="0">
                          <a:effectLst/>
                        </a:rPr>
                        <a:t>U </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48260" algn="ctr">
                        <a:lnSpc>
                          <a:spcPct val="107000"/>
                        </a:lnSpc>
                        <a:spcAft>
                          <a:spcPts val="800"/>
                        </a:spcAft>
                      </a:pPr>
                      <a:r>
                        <a:rPr lang="de-CH" sz="1400" dirty="0">
                          <a:effectLst/>
                        </a:rPr>
                        <a:t>frei </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51435" algn="ctr">
                        <a:lnSpc>
                          <a:spcPct val="107000"/>
                        </a:lnSpc>
                        <a:spcAft>
                          <a:spcPts val="800"/>
                        </a:spcAft>
                      </a:pPr>
                      <a:r>
                        <a:rPr lang="de-CH" sz="1400" dirty="0">
                          <a:effectLst/>
                        </a:rPr>
                        <a:t>frei </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tc>
                  <a:txBody>
                    <a:bodyPr/>
                    <a:lstStyle/>
                    <a:p>
                      <a:pPr marR="50800" algn="ctr">
                        <a:lnSpc>
                          <a:spcPct val="107000"/>
                        </a:lnSpc>
                        <a:spcAft>
                          <a:spcPts val="800"/>
                        </a:spcAft>
                      </a:pPr>
                      <a:r>
                        <a:rPr lang="de-CH" sz="1400" dirty="0">
                          <a:effectLst/>
                        </a:rPr>
                        <a:t>U</a:t>
                      </a:r>
                      <a:endParaRPr lang="de-CH"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8260" marR="1270" marT="14605" marB="0" anchor="ctr"/>
                </a:tc>
                <a:extLst>
                  <a:ext uri="{0D108BD9-81ED-4DB2-BD59-A6C34878D82A}">
                    <a16:rowId xmlns:a16="http://schemas.microsoft.com/office/drawing/2014/main" val="3886758625"/>
                  </a:ext>
                </a:extLst>
              </a:tr>
            </a:tbl>
          </a:graphicData>
        </a:graphic>
      </p:graphicFrame>
    </p:spTree>
    <p:extLst>
      <p:ext uri="{BB962C8B-B14F-4D97-AF65-F5344CB8AC3E}">
        <p14:creationId xmlns:p14="http://schemas.microsoft.com/office/powerpoint/2010/main" val="4025129875"/>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2"/>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0585064A-D121-49C6-A6BE-A821EB8D045E}"/>
              </a:ext>
            </a:extLst>
          </p:cNvPr>
          <p:cNvSpPr txBox="1">
            <a:spLocks/>
          </p:cNvSpPr>
          <p:nvPr/>
        </p:nvSpPr>
        <p:spPr>
          <a:xfrm>
            <a:off x="1495978" y="1762704"/>
            <a:ext cx="9984377" cy="234128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endParaRPr lang="de-CH" sz="2800" dirty="0">
              <a:solidFill>
                <a:srgbClr val="003150"/>
              </a:solidFill>
              <a:latin typeface="Century Gothic" panose="020B0502020202020204" pitchFamily="34" charset="0"/>
            </a:endParaRPr>
          </a:p>
        </p:txBody>
      </p:sp>
      <p:sp>
        <p:nvSpPr>
          <p:cNvPr id="9" name="Titel 1">
            <a:extLst>
              <a:ext uri="{FF2B5EF4-FFF2-40B4-BE49-F238E27FC236}">
                <a16:creationId xmlns:a16="http://schemas.microsoft.com/office/drawing/2014/main" id="{80636064-D7F2-454C-8AD0-1A4728411408}"/>
              </a:ext>
            </a:extLst>
          </p:cNvPr>
          <p:cNvSpPr txBox="1">
            <a:spLocks/>
          </p:cNvSpPr>
          <p:nvPr/>
        </p:nvSpPr>
        <p:spPr>
          <a:xfrm>
            <a:off x="1495978" y="634646"/>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3600" b="1" dirty="0">
                <a:solidFill>
                  <a:srgbClr val="003150"/>
                </a:solidFill>
                <a:latin typeface="Century Gothic" panose="020B0502020202020204" pitchFamily="34" charset="0"/>
              </a:rPr>
              <a:t>Abkürzungen und ihre Bedeutung</a:t>
            </a:r>
            <a:endParaRPr lang="de-DE" sz="3600" dirty="0">
              <a:solidFill>
                <a:srgbClr val="003150"/>
              </a:solidFill>
              <a:latin typeface="Century Gothic" panose="020B0502020202020204" pitchFamily="34" charset="0"/>
            </a:endParaRPr>
          </a:p>
        </p:txBody>
      </p:sp>
      <p:sp>
        <p:nvSpPr>
          <p:cNvPr id="7" name="Untertitel 2">
            <a:extLst>
              <a:ext uri="{FF2B5EF4-FFF2-40B4-BE49-F238E27FC236}">
                <a16:creationId xmlns:a16="http://schemas.microsoft.com/office/drawing/2014/main" id="{4F3A29D8-8B65-D712-8461-078BCF9D83D4}"/>
              </a:ext>
            </a:extLst>
          </p:cNvPr>
          <p:cNvSpPr txBox="1">
            <a:spLocks/>
          </p:cNvSpPr>
          <p:nvPr/>
        </p:nvSpPr>
        <p:spPr>
          <a:xfrm>
            <a:off x="1495978" y="1664704"/>
            <a:ext cx="9984377" cy="4839788"/>
          </a:xfrm>
          <a:prstGeom prst="rect">
            <a:avLst/>
          </a:prstGeom>
        </p:spPr>
        <p:txBody>
          <a:bodyPr vert="horz" lIns="91440" tIns="45720" rIns="91440" bIns="45720" rtlCol="0">
            <a:normAutofit fontScale="6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de-CH" sz="2800" dirty="0">
                <a:solidFill>
                  <a:srgbClr val="003150"/>
                </a:solidFill>
                <a:latin typeface="Century Gothic" panose="020B0502020202020204" pitchFamily="34" charset="0"/>
              </a:rPr>
              <a:t>U = Unterricht beinhaltet: </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D = Deutsch</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MA = Mathematik</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NMG = Natur, Mensch und Gesellschaft</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RKE = Religionen, Kulturen, Ethik</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BG = Bildnerisches Gestalten</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MU = Musik</a:t>
            </a:r>
          </a:p>
          <a:p>
            <a:pPr algn="l">
              <a:lnSpc>
                <a:spcPct val="150000"/>
              </a:lnSpc>
            </a:pPr>
            <a:endParaRPr lang="de-CH" sz="2800" dirty="0">
              <a:solidFill>
                <a:srgbClr val="003150"/>
              </a:solidFill>
              <a:latin typeface="Century Gothic" panose="020B0502020202020204" pitchFamily="34" charset="0"/>
            </a:endParaRP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TTG = Textiles und Technisches Gestalten</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BS = Bewegung und Sport</a:t>
            </a:r>
          </a:p>
          <a:p>
            <a:pPr algn="l">
              <a:lnSpc>
                <a:spcPct val="150000"/>
              </a:lnSpc>
            </a:pPr>
            <a:endParaRPr lang="de-CH" sz="2800" dirty="0">
              <a:solidFill>
                <a:srgbClr val="003150"/>
              </a:solidFill>
              <a:latin typeface="Century Gothic" panose="020B0502020202020204" pitchFamily="34" charset="0"/>
            </a:endParaRPr>
          </a:p>
        </p:txBody>
      </p:sp>
    </p:spTree>
    <p:extLst>
      <p:ext uri="{BB962C8B-B14F-4D97-AF65-F5344CB8AC3E}">
        <p14:creationId xmlns:p14="http://schemas.microsoft.com/office/powerpoint/2010/main" val="275268939"/>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2"/>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0585064A-D121-49C6-A6BE-A821EB8D045E}"/>
              </a:ext>
            </a:extLst>
          </p:cNvPr>
          <p:cNvSpPr txBox="1">
            <a:spLocks/>
          </p:cNvSpPr>
          <p:nvPr/>
        </p:nvSpPr>
        <p:spPr>
          <a:xfrm>
            <a:off x="1495978" y="1762704"/>
            <a:ext cx="9984377" cy="234128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endParaRPr lang="de-CH" sz="2800" dirty="0">
              <a:solidFill>
                <a:srgbClr val="003150"/>
              </a:solidFill>
              <a:latin typeface="Century Gothic" panose="020B0502020202020204" pitchFamily="34" charset="0"/>
            </a:endParaRPr>
          </a:p>
        </p:txBody>
      </p:sp>
      <p:sp>
        <p:nvSpPr>
          <p:cNvPr id="9" name="Titel 1">
            <a:extLst>
              <a:ext uri="{FF2B5EF4-FFF2-40B4-BE49-F238E27FC236}">
                <a16:creationId xmlns:a16="http://schemas.microsoft.com/office/drawing/2014/main" id="{80636064-D7F2-454C-8AD0-1A4728411408}"/>
              </a:ext>
            </a:extLst>
          </p:cNvPr>
          <p:cNvSpPr txBox="1">
            <a:spLocks/>
          </p:cNvSpPr>
          <p:nvPr/>
        </p:nvSpPr>
        <p:spPr>
          <a:xfrm>
            <a:off x="1495978" y="634646"/>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3600" b="1" dirty="0">
                <a:solidFill>
                  <a:srgbClr val="003150"/>
                </a:solidFill>
                <a:latin typeface="Century Gothic" panose="020B0502020202020204" pitchFamily="34" charset="0"/>
              </a:rPr>
              <a:t>Schulmaterial</a:t>
            </a:r>
            <a:endParaRPr lang="de-DE" sz="3600" dirty="0">
              <a:solidFill>
                <a:srgbClr val="003150"/>
              </a:solidFill>
              <a:latin typeface="Century Gothic" panose="020B0502020202020204" pitchFamily="34" charset="0"/>
            </a:endParaRPr>
          </a:p>
        </p:txBody>
      </p:sp>
      <p:sp>
        <p:nvSpPr>
          <p:cNvPr id="7" name="Untertitel 2">
            <a:extLst>
              <a:ext uri="{FF2B5EF4-FFF2-40B4-BE49-F238E27FC236}">
                <a16:creationId xmlns:a16="http://schemas.microsoft.com/office/drawing/2014/main" id="{4F3A29D8-8B65-D712-8461-078BCF9D83D4}"/>
              </a:ext>
            </a:extLst>
          </p:cNvPr>
          <p:cNvSpPr txBox="1">
            <a:spLocks/>
          </p:cNvSpPr>
          <p:nvPr/>
        </p:nvSpPr>
        <p:spPr>
          <a:xfrm>
            <a:off x="1495978" y="1664704"/>
            <a:ext cx="9984377" cy="4839788"/>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de-CH" sz="2800" dirty="0">
                <a:solidFill>
                  <a:srgbClr val="003150"/>
                </a:solidFill>
                <a:latin typeface="Century Gothic" panose="020B0502020202020204" pitchFamily="34" charset="0"/>
              </a:rPr>
              <a:t>Materialien mit Namen versehen:</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Finken</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Malschürze</a:t>
            </a:r>
          </a:p>
          <a:p>
            <a:pPr marL="457200" indent="-457200" algn="l">
              <a:lnSpc>
                <a:spcPct val="150000"/>
              </a:lnSpc>
              <a:buFont typeface="Arial" panose="020B0604020202020204" pitchFamily="34" charset="0"/>
              <a:buChar char="•"/>
            </a:pPr>
            <a:r>
              <a:rPr lang="de-CH" sz="2800" dirty="0" err="1">
                <a:solidFill>
                  <a:srgbClr val="003150"/>
                </a:solidFill>
                <a:latin typeface="Century Gothic" panose="020B0502020202020204" pitchFamily="34" charset="0"/>
              </a:rPr>
              <a:t>Turnsack</a:t>
            </a:r>
            <a:r>
              <a:rPr lang="de-CH" sz="2800" dirty="0">
                <a:solidFill>
                  <a:srgbClr val="003150"/>
                </a:solidFill>
                <a:latin typeface="Century Gothic" panose="020B0502020202020204" pitchFamily="34" charset="0"/>
              </a:rPr>
              <a:t> mit Hallenschuhe, Haargummi</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Thek mit gesundem Znüni</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Zahnbürste mit Etui oder Schutzkappe</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Schwimmunterricht: Badehose/Badeanzug, Badekappe, </a:t>
            </a:r>
            <a:r>
              <a:rPr lang="de-CH" sz="2800" dirty="0" err="1">
                <a:solidFill>
                  <a:srgbClr val="003150"/>
                </a:solidFill>
                <a:latin typeface="Century Gothic" panose="020B0502020202020204" pitchFamily="34" charset="0"/>
              </a:rPr>
              <a:t>Tüchli</a:t>
            </a:r>
            <a:r>
              <a:rPr lang="de-CH" sz="2800" dirty="0">
                <a:solidFill>
                  <a:srgbClr val="003150"/>
                </a:solidFill>
                <a:latin typeface="Century Gothic" panose="020B0502020202020204" pitchFamily="34" charset="0"/>
              </a:rPr>
              <a:t>, kein Duschmittel!!</a:t>
            </a:r>
          </a:p>
          <a:p>
            <a:pPr marL="457200" indent="-457200" algn="l">
              <a:lnSpc>
                <a:spcPct val="150000"/>
              </a:lnSpc>
              <a:buFont typeface="Arial" panose="020B0604020202020204" pitchFamily="34" charset="0"/>
              <a:buChar char="•"/>
            </a:pPr>
            <a:endParaRPr lang="de-CH" sz="2800" dirty="0">
              <a:solidFill>
                <a:srgbClr val="003150"/>
              </a:solidFill>
              <a:latin typeface="Century Gothic" panose="020B0502020202020204" pitchFamily="34" charset="0"/>
            </a:endParaRPr>
          </a:p>
          <a:p>
            <a:pPr algn="l">
              <a:lnSpc>
                <a:spcPct val="100000"/>
              </a:lnSpc>
            </a:pPr>
            <a:endParaRPr lang="de-CH" sz="2800" dirty="0">
              <a:solidFill>
                <a:srgbClr val="003150"/>
              </a:solidFill>
              <a:latin typeface="Century Gothic" panose="020B0502020202020204" pitchFamily="34" charset="0"/>
            </a:endParaRPr>
          </a:p>
          <a:p>
            <a:pPr algn="l">
              <a:lnSpc>
                <a:spcPct val="150000"/>
              </a:lnSpc>
            </a:pPr>
            <a:endParaRPr lang="de-CH" sz="2800" dirty="0">
              <a:solidFill>
                <a:srgbClr val="003150"/>
              </a:solidFill>
              <a:latin typeface="Century Gothic" panose="020B0502020202020204" pitchFamily="34" charset="0"/>
            </a:endParaRPr>
          </a:p>
          <a:p>
            <a:pPr algn="l">
              <a:lnSpc>
                <a:spcPct val="150000"/>
              </a:lnSpc>
            </a:pPr>
            <a:endParaRPr lang="de-CH" sz="2800" dirty="0">
              <a:solidFill>
                <a:srgbClr val="003150"/>
              </a:solidFill>
              <a:latin typeface="Century Gothic" panose="020B0502020202020204" pitchFamily="34" charset="0"/>
            </a:endParaRPr>
          </a:p>
        </p:txBody>
      </p:sp>
    </p:spTree>
    <p:extLst>
      <p:ext uri="{BB962C8B-B14F-4D97-AF65-F5344CB8AC3E}">
        <p14:creationId xmlns:p14="http://schemas.microsoft.com/office/powerpoint/2010/main" val="4068808053"/>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BC322-60F2-9CF9-E81B-34FA258F1F3B}"/>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86541818-D946-8D9C-CC4B-EE6F7E620254}"/>
              </a:ext>
            </a:extLst>
          </p:cNvPr>
          <p:cNvPicPr>
            <a:picLocks noChangeAspect="1"/>
          </p:cNvPicPr>
          <p:nvPr/>
        </p:nvPicPr>
        <p:blipFill>
          <a:blip r:embed="rId2"/>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237E9EBE-4AB4-9F23-CB1F-A65983A24526}"/>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32C8D5A9-436C-F54B-52A2-8607D9A0E71C}"/>
              </a:ext>
            </a:extLst>
          </p:cNvPr>
          <p:cNvSpPr txBox="1">
            <a:spLocks/>
          </p:cNvSpPr>
          <p:nvPr/>
        </p:nvSpPr>
        <p:spPr>
          <a:xfrm>
            <a:off x="1495978" y="1762704"/>
            <a:ext cx="9984377" cy="234128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endParaRPr lang="de-CH" sz="2800" dirty="0">
              <a:solidFill>
                <a:srgbClr val="003150"/>
              </a:solidFill>
              <a:latin typeface="Century Gothic" panose="020B0502020202020204" pitchFamily="34" charset="0"/>
            </a:endParaRPr>
          </a:p>
        </p:txBody>
      </p:sp>
      <p:sp>
        <p:nvSpPr>
          <p:cNvPr id="9" name="Titel 1">
            <a:extLst>
              <a:ext uri="{FF2B5EF4-FFF2-40B4-BE49-F238E27FC236}">
                <a16:creationId xmlns:a16="http://schemas.microsoft.com/office/drawing/2014/main" id="{CA15C8EF-377C-BECE-ECDD-3BE0B841E8B4}"/>
              </a:ext>
            </a:extLst>
          </p:cNvPr>
          <p:cNvSpPr txBox="1">
            <a:spLocks/>
          </p:cNvSpPr>
          <p:nvPr/>
        </p:nvSpPr>
        <p:spPr>
          <a:xfrm>
            <a:off x="1495978" y="634646"/>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3600" b="1" dirty="0">
                <a:solidFill>
                  <a:srgbClr val="003150"/>
                </a:solidFill>
                <a:latin typeface="Century Gothic" panose="020B0502020202020204" pitchFamily="34" charset="0"/>
              </a:rPr>
              <a:t>Handy- und </a:t>
            </a:r>
            <a:r>
              <a:rPr lang="de-DE" sz="3600" b="1" dirty="0" err="1">
                <a:solidFill>
                  <a:srgbClr val="003150"/>
                </a:solidFill>
                <a:latin typeface="Century Gothic" panose="020B0502020202020204" pitchFamily="34" charset="0"/>
              </a:rPr>
              <a:t>Smartwatchregeln</a:t>
            </a:r>
            <a:endParaRPr lang="de-DE" sz="3600" dirty="0">
              <a:solidFill>
                <a:srgbClr val="003150"/>
              </a:solidFill>
              <a:latin typeface="Century Gothic" panose="020B0502020202020204" pitchFamily="34" charset="0"/>
            </a:endParaRPr>
          </a:p>
        </p:txBody>
      </p:sp>
      <p:sp>
        <p:nvSpPr>
          <p:cNvPr id="7" name="Untertitel 2">
            <a:extLst>
              <a:ext uri="{FF2B5EF4-FFF2-40B4-BE49-F238E27FC236}">
                <a16:creationId xmlns:a16="http://schemas.microsoft.com/office/drawing/2014/main" id="{7C4AA4BA-C9DD-CE5E-1054-86EEC3E5659E}"/>
              </a:ext>
            </a:extLst>
          </p:cNvPr>
          <p:cNvSpPr txBox="1">
            <a:spLocks/>
          </p:cNvSpPr>
          <p:nvPr/>
        </p:nvSpPr>
        <p:spPr>
          <a:xfrm>
            <a:off x="1495978" y="1664704"/>
            <a:ext cx="9984377" cy="48397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Elektronische Geräte sind auf dem Schulhausareal ausgeschaltet und nicht sichtbar.</a:t>
            </a:r>
          </a:p>
          <a:p>
            <a:pPr marL="457200" indent="-457200" algn="l">
              <a:lnSpc>
                <a:spcPct val="150000"/>
              </a:lnSpc>
              <a:buFont typeface="Arial" panose="020B0604020202020204" pitchFamily="34" charset="0"/>
              <a:buChar char="•"/>
            </a:pPr>
            <a:r>
              <a:rPr lang="de-CH" sz="2800" dirty="0">
                <a:solidFill>
                  <a:srgbClr val="003150"/>
                </a:solidFill>
                <a:latin typeface="Century Gothic" panose="020B0502020202020204" pitchFamily="34" charset="0"/>
              </a:rPr>
              <a:t>Hotel </a:t>
            </a:r>
            <a:r>
              <a:rPr lang="de-CH" sz="2800">
                <a:solidFill>
                  <a:srgbClr val="003150"/>
                </a:solidFill>
                <a:latin typeface="Century Gothic" panose="020B0502020202020204" pitchFamily="34" charset="0"/>
              </a:rPr>
              <a:t>der elektronischen Geräte</a:t>
            </a:r>
            <a:endParaRPr lang="de-CH" sz="2800" dirty="0">
              <a:solidFill>
                <a:srgbClr val="003150"/>
              </a:solidFill>
              <a:latin typeface="Century Gothic" panose="020B0502020202020204" pitchFamily="34" charset="0"/>
            </a:endParaRPr>
          </a:p>
          <a:p>
            <a:pPr algn="l">
              <a:lnSpc>
                <a:spcPct val="100000"/>
              </a:lnSpc>
            </a:pPr>
            <a:endParaRPr lang="de-CH" sz="2800" dirty="0">
              <a:solidFill>
                <a:srgbClr val="003150"/>
              </a:solidFill>
              <a:latin typeface="Century Gothic" panose="020B0502020202020204" pitchFamily="34" charset="0"/>
            </a:endParaRPr>
          </a:p>
          <a:p>
            <a:pPr algn="l">
              <a:lnSpc>
                <a:spcPct val="150000"/>
              </a:lnSpc>
            </a:pPr>
            <a:endParaRPr lang="de-CH" sz="2800" dirty="0">
              <a:solidFill>
                <a:srgbClr val="003150"/>
              </a:solidFill>
              <a:latin typeface="Century Gothic" panose="020B0502020202020204" pitchFamily="34" charset="0"/>
            </a:endParaRPr>
          </a:p>
          <a:p>
            <a:pPr algn="l">
              <a:lnSpc>
                <a:spcPct val="150000"/>
              </a:lnSpc>
            </a:pPr>
            <a:endParaRPr lang="de-CH" sz="2800" dirty="0">
              <a:solidFill>
                <a:srgbClr val="003150"/>
              </a:solidFill>
              <a:latin typeface="Century Gothic" panose="020B0502020202020204" pitchFamily="34" charset="0"/>
            </a:endParaRPr>
          </a:p>
        </p:txBody>
      </p:sp>
    </p:spTree>
    <p:extLst>
      <p:ext uri="{BB962C8B-B14F-4D97-AF65-F5344CB8AC3E}">
        <p14:creationId xmlns:p14="http://schemas.microsoft.com/office/powerpoint/2010/main" val="1787473909"/>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824430C-2178-C840-8589-DEA4AE662766}"/>
              </a:ext>
            </a:extLst>
          </p:cNvPr>
          <p:cNvPicPr>
            <a:picLocks noChangeAspect="1"/>
          </p:cNvPicPr>
          <p:nvPr/>
        </p:nvPicPr>
        <p:blipFill>
          <a:blip r:embed="rId2"/>
          <a:stretch>
            <a:fillRect/>
          </a:stretch>
        </p:blipFill>
        <p:spPr>
          <a:xfrm>
            <a:off x="9587345" y="25736"/>
            <a:ext cx="2604655" cy="1055207"/>
          </a:xfrm>
          <a:prstGeom prst="rect">
            <a:avLst/>
          </a:prstGeom>
        </p:spPr>
      </p:pic>
      <p:sp>
        <p:nvSpPr>
          <p:cNvPr id="6" name="Rechteck 5">
            <a:extLst>
              <a:ext uri="{FF2B5EF4-FFF2-40B4-BE49-F238E27FC236}">
                <a16:creationId xmlns:a16="http://schemas.microsoft.com/office/drawing/2014/main" id="{7FB48E12-A232-C84D-BEDF-F0510F77D0F1}"/>
              </a:ext>
            </a:extLst>
          </p:cNvPr>
          <p:cNvSpPr/>
          <p:nvPr/>
        </p:nvSpPr>
        <p:spPr>
          <a:xfrm>
            <a:off x="0" y="0"/>
            <a:ext cx="929898" cy="6858000"/>
          </a:xfrm>
          <a:prstGeom prst="rect">
            <a:avLst/>
          </a:prstGeom>
          <a:solidFill>
            <a:srgbClr val="355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0585064A-D121-49C6-A6BE-A821EB8D045E}"/>
              </a:ext>
            </a:extLst>
          </p:cNvPr>
          <p:cNvSpPr txBox="1">
            <a:spLocks/>
          </p:cNvSpPr>
          <p:nvPr/>
        </p:nvSpPr>
        <p:spPr>
          <a:xfrm>
            <a:off x="1495978" y="1664704"/>
            <a:ext cx="9984377" cy="48397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pl-PL" sz="2600" dirty="0">
                <a:solidFill>
                  <a:srgbClr val="003150"/>
                </a:solidFill>
                <a:latin typeface="Century Gothic" panose="020B0502020202020204" pitchFamily="34" charset="0"/>
              </a:rPr>
              <a:t>E-Mail:		ursula.</a:t>
            </a:r>
            <a:r>
              <a:rPr lang="de-CH" sz="2600" dirty="0" err="1">
                <a:solidFill>
                  <a:srgbClr val="003150"/>
                </a:solidFill>
                <a:latin typeface="Century Gothic" panose="020B0502020202020204" pitchFamily="34" charset="0"/>
              </a:rPr>
              <a:t>schmid</a:t>
            </a:r>
            <a:r>
              <a:rPr lang="pl-PL" sz="2600" dirty="0">
                <a:solidFill>
                  <a:srgbClr val="003150"/>
                </a:solidFill>
                <a:latin typeface="Century Gothic" panose="020B0502020202020204" pitchFamily="34" charset="0"/>
              </a:rPr>
              <a:t>@schulefehraltorf.ch</a:t>
            </a:r>
          </a:p>
          <a:p>
            <a:pPr algn="l">
              <a:lnSpc>
                <a:spcPct val="150000"/>
              </a:lnSpc>
            </a:pPr>
            <a:r>
              <a:rPr lang="pl-PL" sz="2600" dirty="0">
                <a:solidFill>
                  <a:srgbClr val="003150"/>
                </a:solidFill>
                <a:latin typeface="Century Gothic" panose="020B0502020202020204" pitchFamily="34" charset="0"/>
              </a:rPr>
              <a:t>Telefon:		044 956 22 02</a:t>
            </a:r>
          </a:p>
          <a:p>
            <a:pPr algn="l">
              <a:lnSpc>
                <a:spcPct val="150000"/>
              </a:lnSpc>
            </a:pPr>
            <a:r>
              <a:rPr lang="pl-PL" sz="2600" dirty="0">
                <a:solidFill>
                  <a:srgbClr val="003150"/>
                </a:solidFill>
                <a:latin typeface="Century Gothic" panose="020B0502020202020204" pitchFamily="34" charset="0"/>
              </a:rPr>
              <a:t>Handy :		079 822 11 13</a:t>
            </a:r>
            <a:endParaRPr lang="de-CH" sz="2600" dirty="0">
              <a:solidFill>
                <a:srgbClr val="003150"/>
              </a:solidFill>
              <a:latin typeface="Century Gothic" panose="020B0502020202020204" pitchFamily="34" charset="0"/>
            </a:endParaRPr>
          </a:p>
          <a:p>
            <a:pPr algn="l">
              <a:lnSpc>
                <a:spcPct val="150000"/>
              </a:lnSpc>
            </a:pPr>
            <a:r>
              <a:rPr lang="de-CH" sz="2600" dirty="0">
                <a:solidFill>
                  <a:srgbClr val="003150"/>
                </a:solidFill>
                <a:latin typeface="Century Gothic" panose="020B0502020202020204" pitchFamily="34" charset="0"/>
              </a:rPr>
              <a:t>Weitere Informationen auf der Website der Schule Fehraltorf </a:t>
            </a:r>
            <a:r>
              <a:rPr lang="de-CH" sz="2600" dirty="0">
                <a:solidFill>
                  <a:srgbClr val="003150"/>
                </a:solidFill>
                <a:latin typeface="Century Gothic" panose="020B0502020202020204" pitchFamily="34" charset="0"/>
                <a:hlinkClick r:id="rId3"/>
              </a:rPr>
              <a:t>www.schulefehraltorf.ch</a:t>
            </a:r>
            <a:endParaRPr lang="de-CH" sz="2600" dirty="0">
              <a:solidFill>
                <a:srgbClr val="003150"/>
              </a:solidFill>
              <a:latin typeface="Century Gothic" panose="020B0502020202020204" pitchFamily="34" charset="0"/>
            </a:endParaRPr>
          </a:p>
          <a:p>
            <a:pPr algn="l">
              <a:lnSpc>
                <a:spcPct val="150000"/>
              </a:lnSpc>
            </a:pPr>
            <a:endParaRPr lang="pl-PL" sz="2600" dirty="0">
              <a:solidFill>
                <a:srgbClr val="003150"/>
              </a:solidFill>
              <a:latin typeface="Century Gothic" panose="020B0502020202020204" pitchFamily="34" charset="0"/>
            </a:endParaRPr>
          </a:p>
          <a:p>
            <a:pPr marL="457200" indent="-457200" algn="l">
              <a:lnSpc>
                <a:spcPct val="150000"/>
              </a:lnSpc>
              <a:buFont typeface="Arial" panose="020B0604020202020204" pitchFamily="34" charset="0"/>
              <a:buChar char="•"/>
            </a:pPr>
            <a:endParaRPr lang="de-CH" sz="2600" dirty="0">
              <a:solidFill>
                <a:srgbClr val="003150"/>
              </a:solidFill>
              <a:latin typeface="Century Gothic" panose="020B0502020202020204" pitchFamily="34" charset="0"/>
            </a:endParaRPr>
          </a:p>
        </p:txBody>
      </p:sp>
      <p:sp>
        <p:nvSpPr>
          <p:cNvPr id="9" name="Titel 1">
            <a:extLst>
              <a:ext uri="{FF2B5EF4-FFF2-40B4-BE49-F238E27FC236}">
                <a16:creationId xmlns:a16="http://schemas.microsoft.com/office/drawing/2014/main" id="{80636064-D7F2-454C-8AD0-1A4728411408}"/>
              </a:ext>
            </a:extLst>
          </p:cNvPr>
          <p:cNvSpPr txBox="1">
            <a:spLocks/>
          </p:cNvSpPr>
          <p:nvPr/>
        </p:nvSpPr>
        <p:spPr>
          <a:xfrm>
            <a:off x="1495978" y="553339"/>
            <a:ext cx="9673771" cy="89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CH" sz="3600" b="1" dirty="0">
                <a:solidFill>
                  <a:srgbClr val="003150"/>
                </a:solidFill>
                <a:latin typeface="Century Gothic" panose="020B0502020202020204" pitchFamily="34" charset="0"/>
              </a:rPr>
              <a:t>SSA = Schulsozialarbeit</a:t>
            </a:r>
            <a:endParaRPr lang="de-DE" sz="3600" b="1" dirty="0">
              <a:solidFill>
                <a:srgbClr val="003150"/>
              </a:solidFill>
              <a:latin typeface="Century Gothic" panose="020B0502020202020204" pitchFamily="34" charset="0"/>
            </a:endParaRPr>
          </a:p>
        </p:txBody>
      </p:sp>
    </p:spTree>
    <p:extLst>
      <p:ext uri="{BB962C8B-B14F-4D97-AF65-F5344CB8AC3E}">
        <p14:creationId xmlns:p14="http://schemas.microsoft.com/office/powerpoint/2010/main" val="756998929"/>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47CEB9-E34F-4847-AE30-607CE0E3D1A2}"/>
              </a:ext>
            </a:extLst>
          </p:cNvPr>
          <p:cNvSpPr>
            <a:spLocks noGrp="1"/>
          </p:cNvSpPr>
          <p:nvPr>
            <p:ph type="ctrTitle"/>
          </p:nvPr>
        </p:nvSpPr>
        <p:spPr>
          <a:xfrm>
            <a:off x="1963024" y="406402"/>
            <a:ext cx="8822421" cy="1044261"/>
          </a:xfrm>
        </p:spPr>
        <p:txBody>
          <a:bodyPr>
            <a:normAutofit/>
          </a:bodyPr>
          <a:lstStyle/>
          <a:p>
            <a:r>
              <a:rPr lang="de-CH" sz="3200" b="1" dirty="0"/>
              <a:t>Empfehlung der Schulsozialarbeit zu Medienkonsum in der 1. – 3. Klasse</a:t>
            </a:r>
          </a:p>
        </p:txBody>
      </p:sp>
      <p:sp>
        <p:nvSpPr>
          <p:cNvPr id="3" name="Untertitel 2">
            <a:extLst>
              <a:ext uri="{FF2B5EF4-FFF2-40B4-BE49-F238E27FC236}">
                <a16:creationId xmlns:a16="http://schemas.microsoft.com/office/drawing/2014/main" id="{F47A28F2-8415-472E-BC0F-3C5AF7EB8CAA}"/>
              </a:ext>
            </a:extLst>
          </p:cNvPr>
          <p:cNvSpPr>
            <a:spLocks noGrp="1"/>
          </p:cNvSpPr>
          <p:nvPr>
            <p:ph type="subTitle" idx="1"/>
          </p:nvPr>
        </p:nvSpPr>
        <p:spPr>
          <a:xfrm>
            <a:off x="1130157" y="1629914"/>
            <a:ext cx="9649270" cy="5079111"/>
          </a:xfrm>
        </p:spPr>
        <p:txBody>
          <a:bodyPr/>
          <a:lstStyle/>
          <a:p>
            <a:endParaRPr lang="de-CH" dirty="0"/>
          </a:p>
        </p:txBody>
      </p:sp>
      <p:pic>
        <p:nvPicPr>
          <p:cNvPr id="5" name="Grafik 4">
            <a:extLst>
              <a:ext uri="{FF2B5EF4-FFF2-40B4-BE49-F238E27FC236}">
                <a16:creationId xmlns:a16="http://schemas.microsoft.com/office/drawing/2014/main" id="{0675A442-55C4-4BA3-B277-715188B539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9010" y="2295832"/>
            <a:ext cx="3171509" cy="1844653"/>
          </a:xfrm>
          <a:prstGeom prst="rect">
            <a:avLst/>
          </a:prstGeom>
        </p:spPr>
      </p:pic>
      <p:pic>
        <p:nvPicPr>
          <p:cNvPr id="7" name="Grafik 6">
            <a:extLst>
              <a:ext uri="{FF2B5EF4-FFF2-40B4-BE49-F238E27FC236}">
                <a16:creationId xmlns:a16="http://schemas.microsoft.com/office/drawing/2014/main" id="{C5B113A8-B946-42CF-96C0-ECD5DC65F9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477" y="4589069"/>
            <a:ext cx="3171508" cy="1776046"/>
          </a:xfrm>
          <a:prstGeom prst="rect">
            <a:avLst/>
          </a:prstGeom>
        </p:spPr>
      </p:pic>
      <p:pic>
        <p:nvPicPr>
          <p:cNvPr id="6" name="Grafik 5">
            <a:extLst>
              <a:ext uri="{FF2B5EF4-FFF2-40B4-BE49-F238E27FC236}">
                <a16:creationId xmlns:a16="http://schemas.microsoft.com/office/drawing/2014/main" id="{32CDE3B2-94D8-4C33-BB9D-C270361C47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9054" y="2206376"/>
            <a:ext cx="4287296" cy="2889606"/>
          </a:xfrm>
          <a:prstGeom prst="rect">
            <a:avLst/>
          </a:prstGeom>
        </p:spPr>
      </p:pic>
    </p:spTree>
    <p:extLst>
      <p:ext uri="{BB962C8B-B14F-4D97-AF65-F5344CB8AC3E}">
        <p14:creationId xmlns:p14="http://schemas.microsoft.com/office/powerpoint/2010/main" val="149867685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BC811D3168FDAC4DB05CD109087D5E17" ma:contentTypeVersion="19" ma:contentTypeDescription="Ein neues Dokument erstellen." ma:contentTypeScope="" ma:versionID="da3ce198afeb8dcc2cbaa2c3be3e3337">
  <xsd:schema xmlns:xsd="http://www.w3.org/2001/XMLSchema" xmlns:xs="http://www.w3.org/2001/XMLSchema" xmlns:p="http://schemas.microsoft.com/office/2006/metadata/properties" xmlns:ns2="69ccd5ba-bfa6-4c9d-b6e5-9290ecde19c5" xmlns:ns3="0b637c08-d654-47c8-8673-8f73aefe6a7a" targetNamespace="http://schemas.microsoft.com/office/2006/metadata/properties" ma:root="true" ma:fieldsID="ec2318bd7ad40ecadbbd1bc0600617c2" ns2:_="" ns3:_="">
    <xsd:import namespace="69ccd5ba-bfa6-4c9d-b6e5-9290ecde19c5"/>
    <xsd:import namespace="0b637c08-d654-47c8-8673-8f73aefe6a7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ccd5ba-bfa6-4c9d-b6e5-9290ecde19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ildmarkierungen" ma:readOnly="false" ma:fieldId="{5cf76f15-5ced-4ddc-b409-7134ff3c332f}" ma:taxonomyMulti="true" ma:sspId="3401bfcb-86a6-413e-944f-8580924333b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637c08-d654-47c8-8673-8f73aefe6a7a" elementFormDefault="qualified">
    <xsd:import namespace="http://schemas.microsoft.com/office/2006/documentManagement/types"/>
    <xsd:import namespace="http://schemas.microsoft.com/office/infopath/2007/PartnerControls"/>
    <xsd:element name="SharedWithUsers" ma:index="16"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Freigegeben für - Details" ma:internalName="SharedWithDetails" ma:readOnly="true">
      <xsd:simpleType>
        <xsd:restriction base="dms:Note">
          <xsd:maxLength value="255"/>
        </xsd:restriction>
      </xsd:simpleType>
    </xsd:element>
    <xsd:element name="TaxCatchAll" ma:index="21" nillable="true" ma:displayName="Taxonomy Catch All Column" ma:hidden="true" ma:list="{8eea335a-c3fa-43b0-bf43-e32149cb7146}" ma:internalName="TaxCatchAll" ma:showField="CatchAllData" ma:web="0b637c08-d654-47c8-8673-8f73aefe6a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0b637c08-d654-47c8-8673-8f73aefe6a7a">
      <UserInfo>
        <DisplayName>Gabriela Zahner</DisplayName>
        <AccountId>99</AccountId>
        <AccountType/>
      </UserInfo>
      <UserInfo>
        <DisplayName>Mara Dufner</DisplayName>
        <AccountId>100</AccountId>
        <AccountType/>
      </UserInfo>
      <UserInfo>
        <DisplayName>Lavinia Weibezahl</DisplayName>
        <AccountId>101</AccountId>
        <AccountType/>
      </UserInfo>
      <UserInfo>
        <DisplayName>Denise Stark</DisplayName>
        <AccountId>102</AccountId>
        <AccountType/>
      </UserInfo>
      <UserInfo>
        <DisplayName>Selina Locher</DisplayName>
        <AccountId>93</AccountId>
        <AccountType/>
      </UserInfo>
    </SharedWithUsers>
    <TaxCatchAll xmlns="0b637c08-d654-47c8-8673-8f73aefe6a7a" xsi:nil="true"/>
    <lcf76f155ced4ddcb4097134ff3c332f xmlns="69ccd5ba-bfa6-4c9d-b6e5-9290ecde19c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C31E299-8FD3-4159-9DA0-24EE3852D693}">
  <ds:schemaRefs>
    <ds:schemaRef ds:uri="http://schemas.microsoft.com/sharepoint/v3/contenttype/forms"/>
  </ds:schemaRefs>
</ds:datastoreItem>
</file>

<file path=customXml/itemProps2.xml><?xml version="1.0" encoding="utf-8"?>
<ds:datastoreItem xmlns:ds="http://schemas.openxmlformats.org/officeDocument/2006/customXml" ds:itemID="{4F4362B2-BA81-43F1-90D6-B80121CC95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ccd5ba-bfa6-4c9d-b6e5-9290ecde19c5"/>
    <ds:schemaRef ds:uri="0b637c08-d654-47c8-8673-8f73aefe6a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295BF79-4B24-4761-828C-636D1770439D}">
  <ds:schemaRefs>
    <ds:schemaRef ds:uri="http://purl.org/dc/dcmitype/"/>
    <ds:schemaRef ds:uri="http://www.w3.org/XML/1998/namespace"/>
    <ds:schemaRef ds:uri="http://schemas.openxmlformats.org/package/2006/metadata/core-properties"/>
    <ds:schemaRef ds:uri="http://purl.org/dc/terms/"/>
    <ds:schemaRef ds:uri="69ccd5ba-bfa6-4c9d-b6e5-9290ecde19c5"/>
    <ds:schemaRef ds:uri="http://schemas.microsoft.com/office/2006/documentManagement/types"/>
    <ds:schemaRef ds:uri="http://purl.org/dc/elements/1.1/"/>
    <ds:schemaRef ds:uri="http://schemas.microsoft.com/office/2006/metadata/properties"/>
    <ds:schemaRef ds:uri="http://schemas.microsoft.com/office/infopath/2007/PartnerControls"/>
    <ds:schemaRef ds:uri="0b637c08-d654-47c8-8673-8f73aefe6a7a"/>
  </ds:schemaRefs>
</ds:datastoreItem>
</file>

<file path=docProps/app.xml><?xml version="1.0" encoding="utf-8"?>
<Properties xmlns="http://schemas.openxmlformats.org/officeDocument/2006/extended-properties" xmlns:vt="http://schemas.openxmlformats.org/officeDocument/2006/docPropsVTypes">
  <TotalTime>0</TotalTime>
  <Words>1883</Words>
  <Application>Microsoft Office PowerPoint</Application>
  <PresentationFormat>Breitbild</PresentationFormat>
  <Paragraphs>364</Paragraphs>
  <Slides>37</Slides>
  <Notes>21</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37</vt:i4>
      </vt:variant>
    </vt:vector>
  </HeadingPairs>
  <TitlesOfParts>
    <vt:vector size="46" baseType="lpstr">
      <vt:lpstr>Arial</vt:lpstr>
      <vt:lpstr>Arial,Sans-Serif</vt:lpstr>
      <vt:lpstr>Calibri</vt:lpstr>
      <vt:lpstr>Calibri Light</vt:lpstr>
      <vt:lpstr>Century Gothic</vt:lpstr>
      <vt:lpstr>Gill Sans MT</vt:lpstr>
      <vt:lpstr>The Hand Black</vt:lpstr>
      <vt:lpstr>Wingdings</vt:lpstr>
      <vt:lpstr>Office</vt:lpstr>
      <vt:lpstr>Herzlich Willkommen  Zum allgemeinen Teil des Elternabends der 1. Klassen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Empfehlung der Schulsozialarbeit zu Medienkonsum in der 1. – 3. Klasse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                     Elternabend 1. Klasse Gemeinsamer Teil  20. August 2026</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Mirjam Margaroli</dc:creator>
  <cp:lastModifiedBy>Barbara Vonlaufen</cp:lastModifiedBy>
  <cp:revision>131</cp:revision>
  <dcterms:created xsi:type="dcterms:W3CDTF">2020-03-11T12:37:10Z</dcterms:created>
  <dcterms:modified xsi:type="dcterms:W3CDTF">2026-08-20T06:23:13Z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0x010100BC811D3168FDAC4DB05CD109087D5E17</vt:lpwstr>
  </property>
  <property fmtid="{D5CDD505-2E9C-101B-9397-08002B2CF9AE}" pid="3" name="MediaServiceImageTags">
    <vt:lpwstr/>
  </property>
</Properties>
</file>