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7" r:id="rId4"/>
    <p:sldMasterId id="2147483710" r:id="rId5"/>
    <p:sldMasterId id="2147483723" r:id="rId6"/>
  </p:sldMasterIdLst>
  <p:notesMasterIdLst>
    <p:notesMasterId r:id="rId8"/>
  </p:notesMasterIdLst>
  <p:handoutMasterIdLst>
    <p:handoutMasterId r:id="rId9"/>
  </p:handoutMasterIdLst>
  <p:sldIdLst>
    <p:sldId id="540" r:id="rId7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D24705-C828-E637-06DD-24E4AEB31316}" name="Franziska Maier" initials="FM" userId="S::sekretariat.maier@schulefehraltorf.ch::7be5432e-c5a5-4eb7-badb-06b394f7849e" providerId="AD"/>
  <p188:author id="{342DB0FC-E362-C06E-E84F-584B63A7BB9D}" name="Alexandra Grimm" initials="AG" userId="S::alexandra.grimm@cds-online.ch::71096bb9-3499-4ab2-a871-367078b1e96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5D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96357" autoAdjust="0"/>
  </p:normalViewPr>
  <p:slideViewPr>
    <p:cSldViewPr>
      <p:cViewPr varScale="1">
        <p:scale>
          <a:sx n="65" d="100"/>
          <a:sy n="65" d="100"/>
        </p:scale>
        <p:origin x="180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862" cy="495793"/>
          </a:xfrm>
          <a:prstGeom prst="rect">
            <a:avLst/>
          </a:prstGeom>
        </p:spPr>
        <p:txBody>
          <a:bodyPr vert="horz" lIns="87842" tIns="43921" rIns="87842" bIns="43921" rtlCol="0"/>
          <a:lstStyle>
            <a:lvl1pPr algn="l">
              <a:defRPr sz="11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297" y="1"/>
            <a:ext cx="2945862" cy="495793"/>
          </a:xfrm>
          <a:prstGeom prst="rect">
            <a:avLst/>
          </a:prstGeom>
        </p:spPr>
        <p:txBody>
          <a:bodyPr vert="horz" lIns="87842" tIns="43921" rIns="87842" bIns="43921" rtlCol="0"/>
          <a:lstStyle>
            <a:lvl1pPr algn="r">
              <a:defRPr sz="1100"/>
            </a:lvl1pPr>
          </a:lstStyle>
          <a:p>
            <a:fld id="{E0EA27C4-5855-4C4A-9BF4-E7DCBDCE6577}" type="datetimeFigureOut">
              <a:rPr lang="de-CH" smtClean="0"/>
              <a:t>02.09.2026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9307"/>
            <a:ext cx="2945862" cy="495793"/>
          </a:xfrm>
          <a:prstGeom prst="rect">
            <a:avLst/>
          </a:prstGeom>
        </p:spPr>
        <p:txBody>
          <a:bodyPr vert="horz" lIns="87842" tIns="43921" rIns="87842" bIns="43921" rtlCol="0" anchor="b"/>
          <a:lstStyle>
            <a:lvl1pPr algn="l">
              <a:defRPr sz="11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297" y="9429307"/>
            <a:ext cx="2945862" cy="495793"/>
          </a:xfrm>
          <a:prstGeom prst="rect">
            <a:avLst/>
          </a:prstGeom>
        </p:spPr>
        <p:txBody>
          <a:bodyPr vert="horz" lIns="87842" tIns="43921" rIns="87842" bIns="43921" rtlCol="0" anchor="b"/>
          <a:lstStyle>
            <a:lvl1pPr algn="r">
              <a:defRPr sz="1100"/>
            </a:lvl1pPr>
          </a:lstStyle>
          <a:p>
            <a:fld id="{6E056FD7-BEA1-41B8-AA36-AC992549D4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14465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5658" cy="496332"/>
          </a:xfrm>
          <a:prstGeom prst="rect">
            <a:avLst/>
          </a:prstGeom>
        </p:spPr>
        <p:txBody>
          <a:bodyPr vert="horz" lIns="91338" tIns="45670" rIns="91338" bIns="45670" rtlCol="0"/>
          <a:lstStyle>
            <a:lvl1pPr algn="l">
              <a:defRPr sz="11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6" y="3"/>
            <a:ext cx="2945658" cy="496332"/>
          </a:xfrm>
          <a:prstGeom prst="rect">
            <a:avLst/>
          </a:prstGeom>
        </p:spPr>
        <p:txBody>
          <a:bodyPr vert="horz" lIns="91338" tIns="45670" rIns="91338" bIns="45670" rtlCol="0"/>
          <a:lstStyle>
            <a:lvl1pPr algn="r">
              <a:defRPr sz="1100"/>
            </a:lvl1pPr>
          </a:lstStyle>
          <a:p>
            <a:fld id="{A5C8AFFD-E06A-42D2-A029-1AF8AAAD30F2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8875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8" tIns="45670" rIns="91338" bIns="45670" rtlCol="0" anchor="ctr"/>
          <a:lstStyle/>
          <a:p>
            <a:endParaRPr lang="de-CH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9" y="4715155"/>
            <a:ext cx="5438140" cy="4466986"/>
          </a:xfrm>
          <a:prstGeom prst="rect">
            <a:avLst/>
          </a:prstGeom>
        </p:spPr>
        <p:txBody>
          <a:bodyPr vert="horz" lIns="91338" tIns="45670" rIns="91338" bIns="4567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428584"/>
            <a:ext cx="2945658" cy="496332"/>
          </a:xfrm>
          <a:prstGeom prst="rect">
            <a:avLst/>
          </a:prstGeom>
        </p:spPr>
        <p:txBody>
          <a:bodyPr vert="horz" lIns="91338" tIns="45670" rIns="91338" bIns="45670" rtlCol="0" anchor="b"/>
          <a:lstStyle>
            <a:lvl1pPr algn="l">
              <a:defRPr sz="11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6" y="9428584"/>
            <a:ext cx="2945658" cy="496332"/>
          </a:xfrm>
          <a:prstGeom prst="rect">
            <a:avLst/>
          </a:prstGeom>
        </p:spPr>
        <p:txBody>
          <a:bodyPr vert="horz" lIns="91338" tIns="45670" rIns="91338" bIns="45670" rtlCol="0" anchor="b"/>
          <a:lstStyle>
            <a:lvl1pPr algn="r">
              <a:defRPr sz="1100"/>
            </a:lvl1pPr>
          </a:lstStyle>
          <a:p>
            <a:fld id="{499F13D6-0CEC-48EE-A7CB-90F3A7CCB06E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15512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46507">
              <a:defRPr/>
            </a:pPr>
            <a:fld id="{FC2BE3B6-958C-4EB5-803C-1F7C3AEDDA0C}" type="slidenum">
              <a:rPr lang="de-CH">
                <a:solidFill>
                  <a:prstClr val="black"/>
                </a:solidFill>
                <a:latin typeface="Calibri"/>
              </a:rPr>
              <a:pPr defTabSz="1846507">
                <a:defRPr/>
              </a:pPr>
              <a:t>1</a:t>
            </a:fld>
            <a:endParaRPr lang="de-CH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3620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  <p:pic>
        <p:nvPicPr>
          <p:cNvPr id="1026" name="Picture 2" descr="I:\Logos und Wappen\Logo Gemeindeverwaltung\Logos EPS\Signet4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240360" cy="5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1350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0609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94103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1026" name="Picture 2" descr="I:\Logos und Wappen\Logo Gemeindeverwaltung\Logos EPS\Signet4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240360" cy="5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6441785" y="51435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latin typeface="Avenir LT Std 65 Medium" pitchFamily="34" charset="0"/>
              </a:rPr>
              <a:t>Schulpflege</a:t>
            </a:r>
          </a:p>
        </p:txBody>
      </p:sp>
    </p:spTree>
    <p:extLst>
      <p:ext uri="{BB962C8B-B14F-4D97-AF65-F5344CB8AC3E}">
        <p14:creationId xmlns:p14="http://schemas.microsoft.com/office/powerpoint/2010/main" val="1613502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6931" y="1268760"/>
            <a:ext cx="8229600" cy="634082"/>
          </a:xfrm>
        </p:spPr>
        <p:txBody>
          <a:bodyPr/>
          <a:lstStyle>
            <a:lvl1pPr>
              <a:defRPr>
                <a:solidFill>
                  <a:srgbClr val="00B0F0"/>
                </a:solidFill>
                <a:latin typeface="Avenir LT Std 65 Medium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pic>
        <p:nvPicPr>
          <p:cNvPr id="1026" name="Picture 2" descr="I:\Logos und Wappen\Logo Gemeindeverwaltung\Logos EPS\Signet4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808387" cy="45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Gerade Verbindung 7"/>
          <p:cNvCxnSpPr/>
          <p:nvPr userDrawn="1"/>
        </p:nvCxnSpPr>
        <p:spPr>
          <a:xfrm>
            <a:off x="467544" y="836712"/>
            <a:ext cx="82089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 userDrawn="1"/>
        </p:nvSpPr>
        <p:spPr>
          <a:xfrm>
            <a:off x="6585801" y="432847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b="1" dirty="0">
                <a:latin typeface="Avenir LT Std 65 Medium" pitchFamily="34" charset="0"/>
              </a:rPr>
              <a:t>Schulpflege</a:t>
            </a:r>
          </a:p>
        </p:txBody>
      </p:sp>
    </p:spTree>
    <p:extLst>
      <p:ext uri="{BB962C8B-B14F-4D97-AF65-F5344CB8AC3E}">
        <p14:creationId xmlns:p14="http://schemas.microsoft.com/office/powerpoint/2010/main" val="3683693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93E5F-6DF8-41C3-84B7-F7A4D328A89B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A2FD-FE19-4F90-A065-6B044E1901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03895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pic>
        <p:nvPicPr>
          <p:cNvPr id="1026" name="Picture 2" descr="I:\Logos und Wappen\Logo Gemeindeverwaltung\Logos EPS\Signet4f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240360" cy="52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6444208" y="520677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latin typeface="Avenir LT Std 65 Medium" pitchFamily="34" charset="0"/>
              </a:rPr>
              <a:t>Schulpflege</a:t>
            </a:r>
          </a:p>
        </p:txBody>
      </p:sp>
    </p:spTree>
    <p:extLst>
      <p:ext uri="{BB962C8B-B14F-4D97-AF65-F5344CB8AC3E}">
        <p14:creationId xmlns:p14="http://schemas.microsoft.com/office/powerpoint/2010/main" val="1613502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470025"/>
          </a:xfrm>
        </p:spPr>
        <p:txBody>
          <a:bodyPr>
            <a:normAutofit/>
          </a:bodyPr>
          <a:lstStyle>
            <a:lvl1pPr algn="ctr" defTabSz="914418" rtl="0" eaLnBrk="1" latinLnBrk="0" hangingPunct="1">
              <a:spcBef>
                <a:spcPct val="0"/>
              </a:spcBef>
              <a:buNone/>
              <a:defRPr lang="de-CH" sz="4400" kern="1200" dirty="0">
                <a:solidFill>
                  <a:srgbClr val="0069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Autofit/>
          </a:bodyPr>
          <a:lstStyle>
            <a:lvl1pPr marL="0" indent="0" algn="ctr" defTabSz="914418" rtl="0" eaLnBrk="1" latinLnBrk="0" hangingPunct="1">
              <a:spcBef>
                <a:spcPct val="0"/>
              </a:spcBef>
              <a:buNone/>
              <a:defRPr lang="de-CH" sz="3400" kern="1200" dirty="0">
                <a:solidFill>
                  <a:srgbClr val="0069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25070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429243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2008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4038600" cy="48245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8245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446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5B126F23-8740-4629-9F40-73550539B9CA}" type="datetimeFigureOut">
              <a:rPr lang="de-CH" smtClean="0"/>
              <a:t>02.09.2026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CE9D7E1B-F412-41FB-BB22-27777296C0C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3337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83693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20129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8134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797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70503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38943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4692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3376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E6BEE-B49A-4F42-BCA6-8F7CF771D439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7D8D7-6560-43E7-9467-99F32B41364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4317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93E5F-6DF8-41C3-84B7-F7A4D328A89B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8A2FD-FE19-4F90-A065-6B044E1901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4317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2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3A14F-21D9-4D74-81E7-58965280FB28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CE28D-1004-499B-9878-C8518F109681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3643446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93E5F-6DF8-41C3-84B7-F7A4D328A89B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8A2FD-FE19-4F90-A065-6B044E1901B2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4317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3A14F-21D9-4D74-81E7-58965280FB28}" type="datetimeFigureOut">
              <a:rPr lang="de-CH" smtClean="0"/>
              <a:t>02.09.2026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CE28D-1004-499B-9878-C8518F109681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3643446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rgbClr val="0069B0"/>
            </a:gs>
            <a:gs pos="1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769838"/>
            <a:ext cx="8229600" cy="786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844825"/>
            <a:ext cx="8229600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80084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</p:sldLayoutIdLst>
  <p:txStyles>
    <p:titleStyle>
      <a:lvl1pPr algn="ctr" defTabSz="914418" rtl="0" eaLnBrk="1" latinLnBrk="0" hangingPunct="1">
        <a:spcBef>
          <a:spcPct val="0"/>
        </a:spcBef>
        <a:buNone/>
        <a:defRPr lang="de-CH" sz="4400" kern="1200" dirty="0">
          <a:solidFill>
            <a:srgbClr val="0069B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7" indent="-342907" algn="l" defTabSz="91441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65" indent="-285756" algn="l" defTabSz="91441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57257" y="1007721"/>
            <a:ext cx="5718239" cy="12647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86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Schulpflege (5 Mitglieder, 5 SB, 1 Ausschuss)</a:t>
            </a:r>
          </a:p>
        </p:txBody>
      </p:sp>
      <p:sp>
        <p:nvSpPr>
          <p:cNvPr id="35" name="Rechteck 34"/>
          <p:cNvSpPr/>
          <p:nvPr/>
        </p:nvSpPr>
        <p:spPr>
          <a:xfrm>
            <a:off x="5768664" y="2419296"/>
            <a:ext cx="3329554" cy="3689967"/>
          </a:xfrm>
          <a:prstGeom prst="rect">
            <a:avLst/>
          </a:prstGeom>
          <a:solidFill>
            <a:srgbClr val="FCD5B5">
              <a:alpha val="25098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6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Gemeindeverwaltung</a:t>
            </a:r>
          </a:p>
        </p:txBody>
      </p:sp>
      <p:sp>
        <p:nvSpPr>
          <p:cNvPr id="38" name="Rechteck 37"/>
          <p:cNvSpPr/>
          <p:nvPr/>
        </p:nvSpPr>
        <p:spPr>
          <a:xfrm>
            <a:off x="37162" y="2417234"/>
            <a:ext cx="5741728" cy="3692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6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Pädagogischer Schulbetrieb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0" y="70913"/>
            <a:ext cx="9144000" cy="4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86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Organigramm der Schule Fehraltorf</a:t>
            </a:r>
          </a:p>
        </p:txBody>
      </p:sp>
      <p:sp>
        <p:nvSpPr>
          <p:cNvPr id="13" name="Rechteck 12"/>
          <p:cNvSpPr/>
          <p:nvPr/>
        </p:nvSpPr>
        <p:spPr>
          <a:xfrm>
            <a:off x="179632" y="1340315"/>
            <a:ext cx="1080000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SB1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Schul- &amp; Quali-Entwicklung</a:t>
            </a:r>
          </a:p>
        </p:txBody>
      </p:sp>
      <p:sp>
        <p:nvSpPr>
          <p:cNvPr id="15" name="Rechteck 14"/>
          <p:cNvSpPr/>
          <p:nvPr/>
        </p:nvSpPr>
        <p:spPr>
          <a:xfrm>
            <a:off x="1259752" y="1339716"/>
            <a:ext cx="1080000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SB2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Pädagogischer </a:t>
            </a:r>
            <a:r>
              <a:rPr kumimoji="0" lang="de-CH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Schulbetrieb</a:t>
            </a: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2339752" y="1339117"/>
            <a:ext cx="1080000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SB3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Schülerbelange</a:t>
            </a:r>
          </a:p>
        </p:txBody>
      </p:sp>
      <p:sp>
        <p:nvSpPr>
          <p:cNvPr id="18" name="Rechteck 17"/>
          <p:cNvSpPr/>
          <p:nvPr/>
        </p:nvSpPr>
        <p:spPr>
          <a:xfrm>
            <a:off x="3419272" y="1340317"/>
            <a:ext cx="1080000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SB4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Personelles</a:t>
            </a:r>
            <a:endParaRPr kumimoji="0" lang="de-CH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517639" y="2469135"/>
            <a:ext cx="6525496" cy="906726"/>
          </a:xfrm>
          <a:prstGeom prst="rect">
            <a:avLst/>
          </a:prstGeom>
          <a:solidFill>
            <a:srgbClr val="FFFF00">
              <a:alpha val="50196"/>
            </a:srgbClr>
          </a:solidFill>
          <a:ln w="3175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8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GL Schule</a:t>
            </a:r>
          </a:p>
        </p:txBody>
      </p:sp>
      <p:cxnSp>
        <p:nvCxnSpPr>
          <p:cNvPr id="57" name="Gerade Verbindung 56"/>
          <p:cNvCxnSpPr>
            <a:cxnSpLocks/>
          </p:cNvCxnSpPr>
          <p:nvPr/>
        </p:nvCxnSpPr>
        <p:spPr>
          <a:xfrm>
            <a:off x="5040112" y="1851575"/>
            <a:ext cx="0" cy="99651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Gerade Verbindung 58"/>
          <p:cNvCxnSpPr>
            <a:cxnSpLocks/>
          </p:cNvCxnSpPr>
          <p:nvPr/>
        </p:nvCxnSpPr>
        <p:spPr>
          <a:xfrm>
            <a:off x="2323340" y="2835944"/>
            <a:ext cx="4063983" cy="1960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8" name="Gerade Verbindung 107"/>
          <p:cNvCxnSpPr>
            <a:cxnSpLocks/>
          </p:cNvCxnSpPr>
          <p:nvPr/>
        </p:nvCxnSpPr>
        <p:spPr>
          <a:xfrm>
            <a:off x="7576457" y="2328965"/>
            <a:ext cx="0" cy="164519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2" name="Gerade Verbindung 111"/>
          <p:cNvCxnSpPr>
            <a:cxnSpLocks/>
          </p:cNvCxnSpPr>
          <p:nvPr/>
        </p:nvCxnSpPr>
        <p:spPr>
          <a:xfrm>
            <a:off x="7579178" y="2937816"/>
            <a:ext cx="848527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8" name="Rechteck 117"/>
          <p:cNvSpPr/>
          <p:nvPr/>
        </p:nvSpPr>
        <p:spPr>
          <a:xfrm>
            <a:off x="7043134" y="2417078"/>
            <a:ext cx="2050918" cy="958784"/>
          </a:xfrm>
          <a:prstGeom prst="rect">
            <a:avLst/>
          </a:prstGeom>
          <a:solidFill>
            <a:schemeClr val="accent6">
              <a:lumMod val="40000"/>
              <a:lumOff val="60000"/>
              <a:alpha val="25098"/>
            </a:schemeClr>
          </a:solidFill>
          <a:ln w="635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vert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8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Kader-Konf.</a:t>
            </a:r>
          </a:p>
        </p:txBody>
      </p:sp>
      <p:cxnSp>
        <p:nvCxnSpPr>
          <p:cNvPr id="110" name="Gerade Verbindung 109"/>
          <p:cNvCxnSpPr>
            <a:cxnSpLocks/>
          </p:cNvCxnSpPr>
          <p:nvPr/>
        </p:nvCxnSpPr>
        <p:spPr>
          <a:xfrm>
            <a:off x="8427705" y="2929859"/>
            <a:ext cx="0" cy="74841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5" name="Gerade Verbindung 64"/>
          <p:cNvCxnSpPr/>
          <p:nvPr/>
        </p:nvCxnSpPr>
        <p:spPr>
          <a:xfrm flipH="1">
            <a:off x="6379415" y="2864596"/>
            <a:ext cx="1" cy="13302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1" name="Rechteck 120"/>
          <p:cNvSpPr/>
          <p:nvPr/>
        </p:nvSpPr>
        <p:spPr>
          <a:xfrm>
            <a:off x="5775496" y="2417077"/>
            <a:ext cx="1267638" cy="3692187"/>
          </a:xfrm>
          <a:prstGeom prst="rect">
            <a:avLst/>
          </a:prstGeom>
          <a:solidFill>
            <a:srgbClr val="92D053">
              <a:alpha val="25882"/>
            </a:srgbClr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64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Schulbetrieb</a:t>
            </a:r>
          </a:p>
        </p:txBody>
      </p:sp>
      <p:sp>
        <p:nvSpPr>
          <p:cNvPr id="31" name="Rechteck 30"/>
          <p:cNvSpPr/>
          <p:nvPr/>
        </p:nvSpPr>
        <p:spPr>
          <a:xfrm>
            <a:off x="5892006" y="2993802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Leitung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Schulverwaltung</a:t>
            </a:r>
          </a:p>
        </p:txBody>
      </p:sp>
      <p:sp>
        <p:nvSpPr>
          <p:cNvPr id="83" name="Rechteck 82">
            <a:extLst>
              <a:ext uri="{FF2B5EF4-FFF2-40B4-BE49-F238E27FC236}">
                <a16:creationId xmlns:a16="http://schemas.microsoft.com/office/drawing/2014/main" id="{0F7C76DD-65C1-41C3-AB7A-6021546A4AA7}"/>
              </a:ext>
            </a:extLst>
          </p:cNvPr>
          <p:cNvSpPr/>
          <p:nvPr/>
        </p:nvSpPr>
        <p:spPr>
          <a:xfrm>
            <a:off x="6435039" y="1343070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4</a:t>
            </a:r>
          </a:p>
        </p:txBody>
      </p:sp>
      <p:sp>
        <p:nvSpPr>
          <p:cNvPr id="84" name="Rechteck 83">
            <a:extLst>
              <a:ext uri="{FF2B5EF4-FFF2-40B4-BE49-F238E27FC236}">
                <a16:creationId xmlns:a16="http://schemas.microsoft.com/office/drawing/2014/main" id="{65280D0B-36F4-4B60-96F2-06903070331F}"/>
              </a:ext>
            </a:extLst>
          </p:cNvPr>
          <p:cNvSpPr/>
          <p:nvPr/>
        </p:nvSpPr>
        <p:spPr>
          <a:xfrm>
            <a:off x="7086946" y="1343070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3</a:t>
            </a:r>
          </a:p>
        </p:txBody>
      </p:sp>
      <p:sp>
        <p:nvSpPr>
          <p:cNvPr id="85" name="Rechteck 84">
            <a:extLst>
              <a:ext uri="{FF2B5EF4-FFF2-40B4-BE49-F238E27FC236}">
                <a16:creationId xmlns:a16="http://schemas.microsoft.com/office/drawing/2014/main" id="{1C37DFFE-DC56-4D66-8926-7E92F9AC6355}"/>
              </a:ext>
            </a:extLst>
          </p:cNvPr>
          <p:cNvSpPr/>
          <p:nvPr/>
        </p:nvSpPr>
        <p:spPr>
          <a:xfrm>
            <a:off x="7738853" y="1343070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2</a:t>
            </a:r>
          </a:p>
        </p:txBody>
      </p:sp>
      <p:sp>
        <p:nvSpPr>
          <p:cNvPr id="86" name="Rechteck 85">
            <a:extLst>
              <a:ext uri="{FF2B5EF4-FFF2-40B4-BE49-F238E27FC236}">
                <a16:creationId xmlns:a16="http://schemas.microsoft.com/office/drawing/2014/main" id="{2A027DA2-4E83-444E-AEBA-E95727B0E74F}"/>
              </a:ext>
            </a:extLst>
          </p:cNvPr>
          <p:cNvSpPr/>
          <p:nvPr/>
        </p:nvSpPr>
        <p:spPr>
          <a:xfrm>
            <a:off x="8390762" y="1343068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1</a:t>
            </a:r>
          </a:p>
        </p:txBody>
      </p:sp>
      <p:sp>
        <p:nvSpPr>
          <p:cNvPr id="19" name="Rechteck 18"/>
          <p:cNvSpPr/>
          <p:nvPr/>
        </p:nvSpPr>
        <p:spPr>
          <a:xfrm>
            <a:off x="4500112" y="1340767"/>
            <a:ext cx="1080000" cy="514800"/>
          </a:xfrm>
          <a:prstGeom prst="rect">
            <a:avLst/>
          </a:prstGeom>
          <a:solidFill>
            <a:srgbClr val="BFBFBF">
              <a:alpha val="25098"/>
            </a:srgbClr>
          </a:solidFill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SB5/R6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Präsidiales &amp; </a:t>
            </a:r>
            <a:r>
              <a:rPr lang="de-DE" sz="857" dirty="0">
                <a:solidFill>
                  <a:prstClr val="black"/>
                </a:solidFill>
                <a:latin typeface="Tahoma"/>
              </a:rPr>
              <a:t>Finanzen</a:t>
            </a: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88" name="Gerade Verbindung 87"/>
          <p:cNvCxnSpPr>
            <a:cxnSpLocks/>
          </p:cNvCxnSpPr>
          <p:nvPr/>
        </p:nvCxnSpPr>
        <p:spPr>
          <a:xfrm flipH="1">
            <a:off x="6964106" y="3147441"/>
            <a:ext cx="1617" cy="2268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6" name="Gerade Verbindung 95"/>
          <p:cNvCxnSpPr/>
          <p:nvPr/>
        </p:nvCxnSpPr>
        <p:spPr>
          <a:xfrm>
            <a:off x="6872490" y="3690365"/>
            <a:ext cx="9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7" name="Gerade Verbindung 96"/>
          <p:cNvCxnSpPr>
            <a:cxnSpLocks/>
          </p:cNvCxnSpPr>
          <p:nvPr/>
        </p:nvCxnSpPr>
        <p:spPr>
          <a:xfrm>
            <a:off x="6879182" y="5416437"/>
            <a:ext cx="10528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8" name="Gerade Verbindung 97"/>
          <p:cNvCxnSpPr/>
          <p:nvPr/>
        </p:nvCxnSpPr>
        <p:spPr>
          <a:xfrm>
            <a:off x="6872490" y="4547116"/>
            <a:ext cx="9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9" name="Gerade Verbindung 98"/>
          <p:cNvCxnSpPr/>
          <p:nvPr/>
        </p:nvCxnSpPr>
        <p:spPr>
          <a:xfrm>
            <a:off x="6872490" y="4126251"/>
            <a:ext cx="9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2" name="Gerade Verbindung 101"/>
          <p:cNvCxnSpPr/>
          <p:nvPr/>
        </p:nvCxnSpPr>
        <p:spPr>
          <a:xfrm>
            <a:off x="6874219" y="3147443"/>
            <a:ext cx="10182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Gerade Verbindung 106">
            <a:extLst>
              <a:ext uri="{FF2B5EF4-FFF2-40B4-BE49-F238E27FC236}">
                <a16:creationId xmlns:a16="http://schemas.microsoft.com/office/drawing/2014/main" id="{7B4C841E-0559-442F-95A9-486803E8274D}"/>
              </a:ext>
            </a:extLst>
          </p:cNvPr>
          <p:cNvCxnSpPr>
            <a:cxnSpLocks/>
          </p:cNvCxnSpPr>
          <p:nvPr/>
        </p:nvCxnSpPr>
        <p:spPr>
          <a:xfrm>
            <a:off x="7576457" y="2339253"/>
            <a:ext cx="11520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1" name="Rechteck 50"/>
          <p:cNvSpPr/>
          <p:nvPr/>
        </p:nvSpPr>
        <p:spPr>
          <a:xfrm>
            <a:off x="43853" y="2925548"/>
            <a:ext cx="4178005" cy="1308382"/>
          </a:xfrm>
          <a:prstGeom prst="rect">
            <a:avLst/>
          </a:prstGeom>
          <a:solidFill>
            <a:srgbClr val="92D053">
              <a:alpha val="25098"/>
            </a:srgbClr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Schulleitungs-Konferenz</a:t>
            </a:r>
          </a:p>
        </p:txBody>
      </p:sp>
      <p:cxnSp>
        <p:nvCxnSpPr>
          <p:cNvPr id="67" name="Gerade Verbindung 66"/>
          <p:cNvCxnSpPr>
            <a:cxnSpLocks/>
          </p:cNvCxnSpPr>
          <p:nvPr/>
        </p:nvCxnSpPr>
        <p:spPr>
          <a:xfrm>
            <a:off x="937697" y="3690365"/>
            <a:ext cx="3430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8" name="Gerade Verbindung 77"/>
          <p:cNvCxnSpPr>
            <a:cxnSpLocks/>
          </p:cNvCxnSpPr>
          <p:nvPr/>
        </p:nvCxnSpPr>
        <p:spPr>
          <a:xfrm>
            <a:off x="4368497" y="4133166"/>
            <a:ext cx="20350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7" name="Gerade Verbindung 126"/>
          <p:cNvCxnSpPr>
            <a:cxnSpLocks/>
          </p:cNvCxnSpPr>
          <p:nvPr/>
        </p:nvCxnSpPr>
        <p:spPr>
          <a:xfrm flipV="1">
            <a:off x="623391" y="2339253"/>
            <a:ext cx="4416721" cy="9090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Gerade Verbindung 126">
            <a:extLst>
              <a:ext uri="{FF2B5EF4-FFF2-40B4-BE49-F238E27FC236}">
                <a16:creationId xmlns:a16="http://schemas.microsoft.com/office/drawing/2014/main" id="{80813C7A-AB2D-4B88-90E6-5967833BB7C6}"/>
              </a:ext>
            </a:extLst>
          </p:cNvPr>
          <p:cNvCxnSpPr>
            <a:cxnSpLocks/>
          </p:cNvCxnSpPr>
          <p:nvPr/>
        </p:nvCxnSpPr>
        <p:spPr>
          <a:xfrm flipH="1" flipV="1">
            <a:off x="623391" y="2349832"/>
            <a:ext cx="457" cy="1483085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3" name="Rechteck 102">
            <a:extLst>
              <a:ext uri="{FF2B5EF4-FFF2-40B4-BE49-F238E27FC236}">
                <a16:creationId xmlns:a16="http://schemas.microsoft.com/office/drawing/2014/main" id="{525F73C1-2F66-4F57-9457-3947B58E8D95}"/>
              </a:ext>
            </a:extLst>
          </p:cNvPr>
          <p:cNvSpPr/>
          <p:nvPr/>
        </p:nvSpPr>
        <p:spPr>
          <a:xfrm>
            <a:off x="2339512" y="1850310"/>
            <a:ext cx="1080000" cy="401050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6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Ausschuss</a:t>
            </a:r>
            <a:br>
              <a:rPr kumimoji="0" lang="de-DE" sz="86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lang="de-CH" sz="860" dirty="0">
                <a:solidFill>
                  <a:prstClr val="black"/>
                </a:solidFill>
                <a:latin typeface="Tahoma"/>
              </a:rPr>
              <a:t>3</a:t>
            </a:r>
            <a:r>
              <a:rPr kumimoji="0" lang="de-CH" sz="86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de-DE" sz="86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SPF+2-5 Mitglieder</a:t>
            </a:r>
          </a:p>
        </p:txBody>
      </p:sp>
      <p:cxnSp>
        <p:nvCxnSpPr>
          <p:cNvPr id="95" name="Gerade Verbindung 94"/>
          <p:cNvCxnSpPr>
            <a:cxnSpLocks/>
          </p:cNvCxnSpPr>
          <p:nvPr/>
        </p:nvCxnSpPr>
        <p:spPr>
          <a:xfrm>
            <a:off x="4355976" y="3694752"/>
            <a:ext cx="0" cy="127887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0" name="Gerade Verbindung 99"/>
          <p:cNvCxnSpPr>
            <a:cxnSpLocks/>
          </p:cNvCxnSpPr>
          <p:nvPr/>
        </p:nvCxnSpPr>
        <p:spPr>
          <a:xfrm>
            <a:off x="4355976" y="4973623"/>
            <a:ext cx="21602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Rechteck 47"/>
          <p:cNvSpPr/>
          <p:nvPr/>
        </p:nvSpPr>
        <p:spPr>
          <a:xfrm>
            <a:off x="4572700" y="4349410"/>
            <a:ext cx="1084352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Fachstelle Schulsozialarbeit</a:t>
            </a:r>
          </a:p>
        </p:txBody>
      </p:sp>
      <p:sp>
        <p:nvSpPr>
          <p:cNvPr id="49" name="Rechteck 48"/>
          <p:cNvSpPr/>
          <p:nvPr/>
        </p:nvSpPr>
        <p:spPr>
          <a:xfrm>
            <a:off x="4567768" y="3973720"/>
            <a:ext cx="1084352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Fachstelle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ICT</a:t>
            </a:r>
          </a:p>
        </p:txBody>
      </p:sp>
      <p:sp>
        <p:nvSpPr>
          <p:cNvPr id="133" name="Rechteck 132"/>
          <p:cNvSpPr/>
          <p:nvPr/>
        </p:nvSpPr>
        <p:spPr>
          <a:xfrm>
            <a:off x="4567768" y="4714857"/>
            <a:ext cx="1084352" cy="4690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Fachstelle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Externe Sonder-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pädagogik</a:t>
            </a:r>
          </a:p>
        </p:txBody>
      </p:sp>
      <p:sp>
        <p:nvSpPr>
          <p:cNvPr id="40" name="Rechteck 39"/>
          <p:cNvSpPr/>
          <p:nvPr/>
        </p:nvSpPr>
        <p:spPr>
          <a:xfrm>
            <a:off x="5892006" y="3530919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Finanzen</a:t>
            </a:r>
          </a:p>
        </p:txBody>
      </p:sp>
      <p:sp>
        <p:nvSpPr>
          <p:cNvPr id="41" name="Rechteck 40"/>
          <p:cNvSpPr/>
          <p:nvPr/>
        </p:nvSpPr>
        <p:spPr>
          <a:xfrm>
            <a:off x="5898698" y="3962147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Schülerbelange</a:t>
            </a:r>
          </a:p>
        </p:txBody>
      </p:sp>
      <p:sp>
        <p:nvSpPr>
          <p:cNvPr id="42" name="Rechteck 41"/>
          <p:cNvSpPr/>
          <p:nvPr/>
        </p:nvSpPr>
        <p:spPr>
          <a:xfrm>
            <a:off x="5892006" y="4393375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Personelles</a:t>
            </a:r>
          </a:p>
        </p:txBody>
      </p:sp>
      <p:sp>
        <p:nvSpPr>
          <p:cNvPr id="43" name="Rechteck 42"/>
          <p:cNvSpPr/>
          <p:nvPr/>
        </p:nvSpPr>
        <p:spPr>
          <a:xfrm>
            <a:off x="5898698" y="5246307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Leitung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Erwa-Bildung</a:t>
            </a:r>
          </a:p>
        </p:txBody>
      </p:sp>
      <p:sp>
        <p:nvSpPr>
          <p:cNvPr id="33" name="Rechteck 32"/>
          <p:cNvSpPr/>
          <p:nvPr/>
        </p:nvSpPr>
        <p:spPr>
          <a:xfrm>
            <a:off x="7114168" y="3534394"/>
            <a:ext cx="925714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Bereichsleitung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Liegenschaften</a:t>
            </a:r>
          </a:p>
        </p:txBody>
      </p:sp>
      <p:sp>
        <p:nvSpPr>
          <p:cNvPr id="39" name="Rechteck 38"/>
          <p:cNvSpPr/>
          <p:nvPr/>
        </p:nvSpPr>
        <p:spPr>
          <a:xfrm>
            <a:off x="7116536" y="3958404"/>
            <a:ext cx="925286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Schul-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Hauswarte</a:t>
            </a:r>
          </a:p>
        </p:txBody>
      </p:sp>
      <p:sp>
        <p:nvSpPr>
          <p:cNvPr id="34" name="Rechteck 33"/>
          <p:cNvSpPr/>
          <p:nvPr/>
        </p:nvSpPr>
        <p:spPr>
          <a:xfrm>
            <a:off x="8106578" y="3005810"/>
            <a:ext cx="642255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Übrige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Abt.-Ltgn</a:t>
            </a:r>
          </a:p>
        </p:txBody>
      </p:sp>
      <p:sp>
        <p:nvSpPr>
          <p:cNvPr id="79" name="Rechteck 78"/>
          <p:cNvSpPr/>
          <p:nvPr/>
        </p:nvSpPr>
        <p:spPr>
          <a:xfrm>
            <a:off x="43853" y="4408729"/>
            <a:ext cx="4178004" cy="1417833"/>
          </a:xfrm>
          <a:prstGeom prst="rect">
            <a:avLst/>
          </a:prstGeom>
          <a:solidFill>
            <a:schemeClr val="accent3">
              <a:lumMod val="20000"/>
              <a:lumOff val="80000"/>
              <a:alpha val="25882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vert270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Gesamtkonvent</a:t>
            </a:r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FA2901F0-FF56-40E9-8506-D0E490C3455B}"/>
              </a:ext>
            </a:extLst>
          </p:cNvPr>
          <p:cNvSpPr/>
          <p:nvPr/>
        </p:nvSpPr>
        <p:spPr>
          <a:xfrm>
            <a:off x="7114168" y="3010166"/>
            <a:ext cx="925714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Leitung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Hochbau&amp;LG</a:t>
            </a:r>
          </a:p>
        </p:txBody>
      </p:sp>
      <p:sp>
        <p:nvSpPr>
          <p:cNvPr id="30" name="Rechteck 29"/>
          <p:cNvSpPr/>
          <p:nvPr/>
        </p:nvSpPr>
        <p:spPr>
          <a:xfrm>
            <a:off x="7109632" y="2553190"/>
            <a:ext cx="925714" cy="3188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Gde-Schreiber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9A8863C-B3E7-2F5D-A8C2-8FA0BA1F57D1}"/>
              </a:ext>
            </a:extLst>
          </p:cNvPr>
          <p:cNvSpPr/>
          <p:nvPr/>
        </p:nvSpPr>
        <p:spPr>
          <a:xfrm>
            <a:off x="1448540" y="3765047"/>
            <a:ext cx="874800" cy="1975107"/>
          </a:xfrm>
          <a:prstGeom prst="rect">
            <a:avLst/>
          </a:prstGeom>
          <a:solidFill>
            <a:srgbClr val="92D053">
              <a:alpha val="25882"/>
            </a:srgbClr>
          </a:solidFill>
          <a:ln w="6350" cap="rnd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50" dirty="0">
                <a:solidFill>
                  <a:prstClr val="black"/>
                </a:solidFill>
                <a:latin typeface="Tahoma"/>
              </a:rPr>
              <a:t>Schulkonferenz</a:t>
            </a:r>
          </a:p>
          <a:p>
            <a:pPr algn="ctr" defTabSz="914418">
              <a:defRPr/>
            </a:pPr>
            <a:r>
              <a:rPr lang="de-DE" sz="850" dirty="0">
                <a:solidFill>
                  <a:prstClr val="black"/>
                </a:solidFill>
                <a:latin typeface="Tahoma"/>
              </a:rPr>
              <a:t>Unterstufe</a:t>
            </a:r>
          </a:p>
          <a:p>
            <a:pPr algn="ctr" defTabSz="914418">
              <a:defRPr/>
            </a:pPr>
            <a:endParaRPr lang="de-DE" sz="300" dirty="0">
              <a:solidFill>
                <a:prstClr val="black"/>
              </a:solidFill>
              <a:latin typeface="Tahoma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BA9354C-40F9-4503-00D3-CF9792C83001}"/>
              </a:ext>
            </a:extLst>
          </p:cNvPr>
          <p:cNvSpPr/>
          <p:nvPr/>
        </p:nvSpPr>
        <p:spPr>
          <a:xfrm>
            <a:off x="2381808" y="3765047"/>
            <a:ext cx="874800" cy="1969683"/>
          </a:xfrm>
          <a:prstGeom prst="rect">
            <a:avLst/>
          </a:prstGeom>
          <a:solidFill>
            <a:srgbClr val="92D053">
              <a:alpha val="25882"/>
            </a:srgbClr>
          </a:solidFill>
          <a:ln w="6350" cap="rnd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50" dirty="0">
                <a:solidFill>
                  <a:prstClr val="black"/>
                </a:solidFill>
                <a:latin typeface="Tahoma"/>
              </a:rPr>
              <a:t>Schulkonferenz</a:t>
            </a:r>
          </a:p>
          <a:p>
            <a:pPr algn="ctr" defTabSz="914418">
              <a:defRPr/>
            </a:pPr>
            <a:r>
              <a:rPr lang="de-DE" sz="850" dirty="0">
                <a:solidFill>
                  <a:prstClr val="black"/>
                </a:solidFill>
                <a:latin typeface="Tahoma"/>
              </a:rPr>
              <a:t>Mittelstufe</a:t>
            </a:r>
          </a:p>
          <a:p>
            <a:pPr algn="ctr" defTabSz="914418">
              <a:defRPr/>
            </a:pPr>
            <a:endParaRPr lang="de-DE" sz="300" dirty="0">
              <a:solidFill>
                <a:prstClr val="black"/>
              </a:solidFill>
              <a:latin typeface="Tahoma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6E94AD4-9B92-9E23-8D60-3B8BFC43B55B}"/>
              </a:ext>
            </a:extLst>
          </p:cNvPr>
          <p:cNvSpPr/>
          <p:nvPr/>
        </p:nvSpPr>
        <p:spPr>
          <a:xfrm>
            <a:off x="3309391" y="3765043"/>
            <a:ext cx="874800" cy="1969683"/>
          </a:xfrm>
          <a:prstGeom prst="rect">
            <a:avLst/>
          </a:prstGeom>
          <a:solidFill>
            <a:srgbClr val="92D053">
              <a:alpha val="25882"/>
            </a:srgbClr>
          </a:solidFill>
          <a:ln w="6350" cap="rnd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50" dirty="0">
                <a:solidFill>
                  <a:prstClr val="black"/>
                </a:solidFill>
                <a:latin typeface="Tahoma"/>
              </a:rPr>
              <a:t>Schulkonferenz</a:t>
            </a:r>
          </a:p>
          <a:p>
            <a:pPr algn="ctr" defTabSz="914418">
              <a:defRPr/>
            </a:pPr>
            <a:r>
              <a:rPr lang="de-DE" sz="850" dirty="0" err="1">
                <a:solidFill>
                  <a:prstClr val="black"/>
                </a:solidFill>
                <a:latin typeface="Tahoma"/>
              </a:rPr>
              <a:t>Sekundar</a:t>
            </a:r>
            <a:endParaRPr lang="de-DE" sz="850" dirty="0">
              <a:solidFill>
                <a:prstClr val="black"/>
              </a:solidFill>
              <a:latin typeface="Tahoma"/>
            </a:endParaRPr>
          </a:p>
          <a:p>
            <a:pPr algn="ctr" defTabSz="914418">
              <a:defRPr/>
            </a:pPr>
            <a:endParaRPr lang="de-DE" sz="300" dirty="0">
              <a:solidFill>
                <a:prstClr val="black"/>
              </a:solidFill>
              <a:latin typeface="Tahoma"/>
            </a:endParaRPr>
          </a:p>
        </p:txBody>
      </p:sp>
      <p:cxnSp>
        <p:nvCxnSpPr>
          <p:cNvPr id="90" name="Gerade Verbindung 89"/>
          <p:cNvCxnSpPr>
            <a:cxnSpLocks/>
          </p:cNvCxnSpPr>
          <p:nvPr/>
        </p:nvCxnSpPr>
        <p:spPr>
          <a:xfrm>
            <a:off x="1885940" y="3686058"/>
            <a:ext cx="0" cy="972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7" name="Rechteck 46"/>
          <p:cNvSpPr/>
          <p:nvPr/>
        </p:nvSpPr>
        <p:spPr>
          <a:xfrm>
            <a:off x="1504286" y="4601546"/>
            <a:ext cx="766800" cy="7030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Schule UST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Lehr-personen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Rechteck 44"/>
          <p:cNvSpPr/>
          <p:nvPr/>
        </p:nvSpPr>
        <p:spPr>
          <a:xfrm>
            <a:off x="1504286" y="3832274"/>
            <a:ext cx="766800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 Unterstufe</a:t>
            </a:r>
          </a:p>
        </p:txBody>
      </p:sp>
      <p:cxnSp>
        <p:nvCxnSpPr>
          <p:cNvPr id="63" name="Gerade Verbindung 62"/>
          <p:cNvCxnSpPr>
            <a:cxnSpLocks/>
          </p:cNvCxnSpPr>
          <p:nvPr/>
        </p:nvCxnSpPr>
        <p:spPr>
          <a:xfrm>
            <a:off x="2818175" y="3686058"/>
            <a:ext cx="0" cy="10429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1" name="Rechteck 80"/>
          <p:cNvSpPr/>
          <p:nvPr/>
        </p:nvSpPr>
        <p:spPr>
          <a:xfrm>
            <a:off x="2434775" y="3838253"/>
            <a:ext cx="766800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 Mittelstufe</a:t>
            </a:r>
          </a:p>
        </p:txBody>
      </p:sp>
      <p:sp>
        <p:nvSpPr>
          <p:cNvPr id="87" name="Rechteck 86"/>
          <p:cNvSpPr/>
          <p:nvPr/>
        </p:nvSpPr>
        <p:spPr>
          <a:xfrm>
            <a:off x="2434775" y="4597847"/>
            <a:ext cx="766800" cy="7030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Schule MST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Lehr-personen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73" name="Gerade Verbindung 126">
            <a:extLst>
              <a:ext uri="{FF2B5EF4-FFF2-40B4-BE49-F238E27FC236}">
                <a16:creationId xmlns:a16="http://schemas.microsoft.com/office/drawing/2014/main" id="{C5246207-FED2-4F41-A1AD-09E7D9FAFDCA}"/>
              </a:ext>
            </a:extLst>
          </p:cNvPr>
          <p:cNvCxnSpPr>
            <a:cxnSpLocks/>
          </p:cNvCxnSpPr>
          <p:nvPr/>
        </p:nvCxnSpPr>
        <p:spPr>
          <a:xfrm flipV="1">
            <a:off x="2483768" y="2339253"/>
            <a:ext cx="0" cy="1493871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4" name="Gerade Verbindung 126">
            <a:extLst>
              <a:ext uri="{FF2B5EF4-FFF2-40B4-BE49-F238E27FC236}">
                <a16:creationId xmlns:a16="http://schemas.microsoft.com/office/drawing/2014/main" id="{C5246207-FED2-4F41-A1AD-09E7D9FAFDCA}"/>
              </a:ext>
            </a:extLst>
          </p:cNvPr>
          <p:cNvCxnSpPr>
            <a:cxnSpLocks/>
          </p:cNvCxnSpPr>
          <p:nvPr/>
        </p:nvCxnSpPr>
        <p:spPr>
          <a:xfrm flipV="1">
            <a:off x="3419872" y="2339253"/>
            <a:ext cx="0" cy="1510558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Gerade Verbindung 62">
            <a:extLst>
              <a:ext uri="{FF2B5EF4-FFF2-40B4-BE49-F238E27FC236}">
                <a16:creationId xmlns:a16="http://schemas.microsoft.com/office/drawing/2014/main" id="{EC5947B1-AAAD-F791-EBE2-A0FE4C6F0335}"/>
              </a:ext>
            </a:extLst>
          </p:cNvPr>
          <p:cNvCxnSpPr>
            <a:cxnSpLocks/>
          </p:cNvCxnSpPr>
          <p:nvPr/>
        </p:nvCxnSpPr>
        <p:spPr>
          <a:xfrm>
            <a:off x="3745861" y="3693599"/>
            <a:ext cx="3196" cy="96588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Rechteck 24"/>
          <p:cNvSpPr/>
          <p:nvPr/>
        </p:nvSpPr>
        <p:spPr>
          <a:xfrm>
            <a:off x="1885940" y="2992114"/>
            <a:ext cx="925817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Leitung Bildung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D3ED5B7-DD27-47D0-C741-0590083F7674}"/>
              </a:ext>
            </a:extLst>
          </p:cNvPr>
          <p:cNvSpPr/>
          <p:nvPr/>
        </p:nvSpPr>
        <p:spPr>
          <a:xfrm>
            <a:off x="3365657" y="3835190"/>
            <a:ext cx="766800" cy="3188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 </a:t>
            </a:r>
            <a:r>
              <a:rPr kumimoji="0" lang="de-DE" sz="85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Sekundar</a:t>
            </a: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960B9948-2EFE-8E5A-C0CA-E93118095795}"/>
              </a:ext>
            </a:extLst>
          </p:cNvPr>
          <p:cNvSpPr/>
          <p:nvPr/>
        </p:nvSpPr>
        <p:spPr>
          <a:xfrm>
            <a:off x="3365657" y="4597847"/>
            <a:ext cx="766800" cy="7030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Schule SEK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Lehr-personen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" name="Rechteck 49"/>
          <p:cNvSpPr/>
          <p:nvPr/>
        </p:nvSpPr>
        <p:spPr>
          <a:xfrm>
            <a:off x="517638" y="3765163"/>
            <a:ext cx="873041" cy="1975108"/>
          </a:xfrm>
          <a:prstGeom prst="rect">
            <a:avLst/>
          </a:prstGeom>
          <a:solidFill>
            <a:srgbClr val="92D053">
              <a:alpha val="25882"/>
            </a:srgbClr>
          </a:solidFill>
          <a:ln w="6350" cap="rnd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000" dirty="0">
              <a:solidFill>
                <a:prstClr val="black"/>
              </a:solidFill>
              <a:latin typeface="Tahoma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Schulkonferenz </a:t>
            </a:r>
            <a:r>
              <a:rPr kumimoji="0" lang="de-DE" sz="8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Kiga</a:t>
            </a:r>
            <a:endParaRPr kumimoji="0" lang="de-DE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89" name="Gerade Verbindung 88"/>
          <p:cNvCxnSpPr>
            <a:cxnSpLocks/>
          </p:cNvCxnSpPr>
          <p:nvPr/>
        </p:nvCxnSpPr>
        <p:spPr>
          <a:xfrm>
            <a:off x="954158" y="3705081"/>
            <a:ext cx="0" cy="10576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Rechteck 23"/>
          <p:cNvSpPr/>
          <p:nvPr/>
        </p:nvSpPr>
        <p:spPr>
          <a:xfrm>
            <a:off x="570758" y="3828718"/>
            <a:ext cx="766800" cy="3224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Schulleitung </a:t>
            </a:r>
            <a:r>
              <a:rPr kumimoji="0" lang="de-DE" sz="85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Kiga</a:t>
            </a: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570758" y="4598024"/>
            <a:ext cx="766800" cy="70300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Schule </a:t>
            </a:r>
            <a:r>
              <a:rPr kumimoji="0" lang="de-DE" sz="85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Kiga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Lehr-personen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de-DE" sz="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261751E-AB40-F17B-5B50-A1AA6016B225}"/>
              </a:ext>
            </a:extLst>
          </p:cNvPr>
          <p:cNvCxnSpPr>
            <a:cxnSpLocks/>
          </p:cNvCxnSpPr>
          <p:nvPr/>
        </p:nvCxnSpPr>
        <p:spPr>
          <a:xfrm flipH="1" flipV="1">
            <a:off x="6962490" y="2708920"/>
            <a:ext cx="3233" cy="42352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812504AC-9740-6129-59C5-E79E8D40E39D}"/>
              </a:ext>
            </a:extLst>
          </p:cNvPr>
          <p:cNvCxnSpPr>
            <a:cxnSpLocks/>
            <a:stCxn id="30" idx="1"/>
          </p:cNvCxnSpPr>
          <p:nvPr/>
        </p:nvCxnSpPr>
        <p:spPr>
          <a:xfrm flipH="1">
            <a:off x="6962490" y="2712636"/>
            <a:ext cx="14714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993E7CB1-DEA0-CDC4-6CDA-0AB79BFA54C9}"/>
              </a:ext>
            </a:extLst>
          </p:cNvPr>
          <p:cNvCxnSpPr>
            <a:cxnSpLocks/>
          </p:cNvCxnSpPr>
          <p:nvPr/>
        </p:nvCxnSpPr>
        <p:spPr>
          <a:xfrm>
            <a:off x="197983" y="6309320"/>
            <a:ext cx="555244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3E14F434-5D45-AED4-1B2A-DE4F80EA7FE8}"/>
              </a:ext>
            </a:extLst>
          </p:cNvPr>
          <p:cNvSpPr txBox="1"/>
          <p:nvPr/>
        </p:nvSpPr>
        <p:spPr>
          <a:xfrm>
            <a:off x="719632" y="6169174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/>
              <a:t>= Info-Linie</a:t>
            </a:r>
          </a:p>
        </p:txBody>
      </p:sp>
      <p:cxnSp>
        <p:nvCxnSpPr>
          <p:cNvPr id="21" name="Gerade Verbindung 62">
            <a:extLst>
              <a:ext uri="{FF2B5EF4-FFF2-40B4-BE49-F238E27FC236}">
                <a16:creationId xmlns:a16="http://schemas.microsoft.com/office/drawing/2014/main" id="{7566EEE5-E8F5-93C0-1DA3-F7F34507D53F}"/>
              </a:ext>
            </a:extLst>
          </p:cNvPr>
          <p:cNvCxnSpPr>
            <a:cxnSpLocks/>
          </p:cNvCxnSpPr>
          <p:nvPr/>
        </p:nvCxnSpPr>
        <p:spPr>
          <a:xfrm>
            <a:off x="2346826" y="3308386"/>
            <a:ext cx="1011" cy="3776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Gerade Verbindung 62">
            <a:extLst>
              <a:ext uri="{FF2B5EF4-FFF2-40B4-BE49-F238E27FC236}">
                <a16:creationId xmlns:a16="http://schemas.microsoft.com/office/drawing/2014/main" id="{E92C5C08-B08A-86D6-2CFC-3CA71F944BB4}"/>
              </a:ext>
            </a:extLst>
          </p:cNvPr>
          <p:cNvCxnSpPr>
            <a:cxnSpLocks/>
          </p:cNvCxnSpPr>
          <p:nvPr/>
        </p:nvCxnSpPr>
        <p:spPr>
          <a:xfrm>
            <a:off x="2338741" y="2844514"/>
            <a:ext cx="0" cy="1476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Gerade Verbindung 106">
            <a:extLst>
              <a:ext uri="{FF2B5EF4-FFF2-40B4-BE49-F238E27FC236}">
                <a16:creationId xmlns:a16="http://schemas.microsoft.com/office/drawing/2014/main" id="{66FACCF4-A6A6-9976-8DCF-E37D1543329B}"/>
              </a:ext>
            </a:extLst>
          </p:cNvPr>
          <p:cNvCxnSpPr>
            <a:cxnSpLocks/>
            <a:stCxn id="86" idx="2"/>
          </p:cNvCxnSpPr>
          <p:nvPr/>
        </p:nvCxnSpPr>
        <p:spPr>
          <a:xfrm>
            <a:off x="8718619" y="1855526"/>
            <a:ext cx="0" cy="483727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7" name="Gerade Verbindung 77">
            <a:extLst>
              <a:ext uri="{FF2B5EF4-FFF2-40B4-BE49-F238E27FC236}">
                <a16:creationId xmlns:a16="http://schemas.microsoft.com/office/drawing/2014/main" id="{88B54B99-78AA-2A98-C035-05AAE214CF8C}"/>
              </a:ext>
            </a:extLst>
          </p:cNvPr>
          <p:cNvCxnSpPr>
            <a:cxnSpLocks/>
          </p:cNvCxnSpPr>
          <p:nvPr/>
        </p:nvCxnSpPr>
        <p:spPr>
          <a:xfrm>
            <a:off x="4368497" y="4498612"/>
            <a:ext cx="20350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3" name="Gerade Verbindung 126">
            <a:extLst>
              <a:ext uri="{FF2B5EF4-FFF2-40B4-BE49-F238E27FC236}">
                <a16:creationId xmlns:a16="http://schemas.microsoft.com/office/drawing/2014/main" id="{228A4084-DE94-176F-883B-AD03AA0E439E}"/>
              </a:ext>
            </a:extLst>
          </p:cNvPr>
          <p:cNvCxnSpPr>
            <a:cxnSpLocks/>
          </p:cNvCxnSpPr>
          <p:nvPr/>
        </p:nvCxnSpPr>
        <p:spPr>
          <a:xfrm flipV="1">
            <a:off x="1547664" y="2349321"/>
            <a:ext cx="0" cy="1479397"/>
          </a:xfrm>
          <a:prstGeom prst="line">
            <a:avLst/>
          </a:prstGeom>
          <a:ln w="12700">
            <a:solidFill>
              <a:srgbClr val="C00000"/>
            </a:solidFill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Gerade Verbindung 97">
            <a:extLst>
              <a:ext uri="{FF2B5EF4-FFF2-40B4-BE49-F238E27FC236}">
                <a16:creationId xmlns:a16="http://schemas.microsoft.com/office/drawing/2014/main" id="{1B33450C-0671-46E0-69C9-1A669358F028}"/>
              </a:ext>
            </a:extLst>
          </p:cNvPr>
          <p:cNvCxnSpPr/>
          <p:nvPr/>
        </p:nvCxnSpPr>
        <p:spPr>
          <a:xfrm>
            <a:off x="6872490" y="4973582"/>
            <a:ext cx="90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422C9AC3-DE20-ED61-9CA1-DB37C7B0DD39}"/>
              </a:ext>
            </a:extLst>
          </p:cNvPr>
          <p:cNvSpPr/>
          <p:nvPr/>
        </p:nvSpPr>
        <p:spPr>
          <a:xfrm>
            <a:off x="5892006" y="4819841"/>
            <a:ext cx="977251" cy="318892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</a:t>
            </a:r>
            <a:b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Assistenz GL</a:t>
            </a:r>
          </a:p>
        </p:txBody>
      </p:sp>
      <p:sp>
        <p:nvSpPr>
          <p:cNvPr id="82" name="Rechteck 81">
            <a:extLst>
              <a:ext uri="{FF2B5EF4-FFF2-40B4-BE49-F238E27FC236}">
                <a16:creationId xmlns:a16="http://schemas.microsoft.com/office/drawing/2014/main" id="{DB5F1B67-362E-4B45-90C6-8BB804575058}"/>
              </a:ext>
            </a:extLst>
          </p:cNvPr>
          <p:cNvSpPr/>
          <p:nvPr/>
        </p:nvSpPr>
        <p:spPr>
          <a:xfrm>
            <a:off x="5783132" y="1343069"/>
            <a:ext cx="655714" cy="512458"/>
          </a:xfrm>
          <a:prstGeom prst="rect">
            <a:avLst/>
          </a:prstGeom>
          <a:solidFill>
            <a:srgbClr val="BFBFBF">
              <a:alpha val="25098"/>
            </a:srgbClr>
          </a:solidFill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Ressort 5</a:t>
            </a:r>
          </a:p>
        </p:txBody>
      </p:sp>
      <p:sp>
        <p:nvSpPr>
          <p:cNvPr id="29" name="Rechteck 28"/>
          <p:cNvSpPr/>
          <p:nvPr/>
        </p:nvSpPr>
        <p:spPr>
          <a:xfrm>
            <a:off x="4499992" y="1007576"/>
            <a:ext cx="4594747" cy="1265404"/>
          </a:xfrm>
          <a:prstGeom prst="rect">
            <a:avLst/>
          </a:prstGeom>
          <a:solidFill>
            <a:srgbClr val="FCD5B5">
              <a:alpha val="25098"/>
            </a:srgbClr>
          </a:solidFill>
          <a:ln w="635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8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Gemeinderat (6 Mitglieder)</a:t>
            </a:r>
          </a:p>
        </p:txBody>
      </p:sp>
    </p:spTree>
    <p:extLst>
      <p:ext uri="{BB962C8B-B14F-4D97-AF65-F5344CB8AC3E}">
        <p14:creationId xmlns:p14="http://schemas.microsoft.com/office/powerpoint/2010/main" val="351083265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Fehraltorf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e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er.potx" id="{99F8C98C-7C95-4EC0-99AE-8250134788D0}" vid="{B40587EC-B046-4385-A6DD-3501A9851591}"/>
    </a:ext>
  </a:extLst>
</a:theme>
</file>

<file path=ppt/theme/theme7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Schulpflege Fehraltorf Vorlage</Template>
  <TotalTime>0</TotalTime>
  <Words>158</Words>
  <Application>Microsoft Office PowerPoint</Application>
  <PresentationFormat>Bildschirmpräsentation (4:3)</PresentationFormat>
  <Paragraphs>109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1</vt:i4>
      </vt:variant>
    </vt:vector>
  </HeadingPairs>
  <TitlesOfParts>
    <vt:vector size="11" baseType="lpstr">
      <vt:lpstr>Arial</vt:lpstr>
      <vt:lpstr>Avenir LT Std 65 Medium</vt:lpstr>
      <vt:lpstr>Calibri</vt:lpstr>
      <vt:lpstr>Tahoma</vt:lpstr>
      <vt:lpstr>Design Fehraltorf</vt:lpstr>
      <vt:lpstr>1_Larissa</vt:lpstr>
      <vt:lpstr>Benutzerdefiniertes Design</vt:lpstr>
      <vt:lpstr>2_Larissa</vt:lpstr>
      <vt:lpstr>1_Benutzerdefiniertes Design</vt:lpstr>
      <vt:lpstr>Leer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CDS</dc:creator>
  <cp:lastModifiedBy>Eigenheer Sybille</cp:lastModifiedBy>
  <cp:revision>98</cp:revision>
  <cp:lastPrinted>2023-11-06T11:19:46Z</cp:lastPrinted>
  <dcterms:created xsi:type="dcterms:W3CDTF">2018-05-08T11:26:34Z</dcterms:created>
  <dcterms:modified xsi:type="dcterms:W3CDTF">2026-09-02T14:41:14Z</dcterms:modified>
</cp:coreProperties>
</file>