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7" r:id="rId4"/>
    <p:sldMasterId id="2147483710" r:id="rId5"/>
  </p:sldMasterIdLst>
  <p:notesMasterIdLst>
    <p:notesMasterId r:id="rId7"/>
  </p:notesMasterIdLst>
  <p:handoutMasterIdLst>
    <p:handoutMasterId r:id="rId8"/>
  </p:handoutMasterIdLst>
  <p:sldIdLst>
    <p:sldId id="502" r:id="rId6"/>
  </p:sldIdLst>
  <p:sldSz cx="9144000" cy="6858000" type="screen4x3"/>
  <p:notesSz cx="6769100" cy="9906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5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BAFFC0-BDE9-4FF9-BE61-D27430A2F44C}" v="45" dt="2025-03-25T11:13:29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78182" autoAdjust="0"/>
  </p:normalViewPr>
  <p:slideViewPr>
    <p:cSldViewPr>
      <p:cViewPr>
        <p:scale>
          <a:sx n="100" d="100"/>
          <a:sy n="100" d="100"/>
        </p:scale>
        <p:origin x="1949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iska Maier" userId="7be5432e-c5a5-4eb7-badb-06b394f7849e" providerId="ADAL" clId="{88BAFFC0-BDE9-4FF9-BE61-D27430A2F44C}"/>
    <pc:docChg chg="undo custSel delSld modSld delMainMaster">
      <pc:chgData name="Franziska Maier" userId="7be5432e-c5a5-4eb7-badb-06b394f7849e" providerId="ADAL" clId="{88BAFFC0-BDE9-4FF9-BE61-D27430A2F44C}" dt="2025-03-25T11:18:31.700" v="535" actId="47"/>
      <pc:docMkLst>
        <pc:docMk/>
      </pc:docMkLst>
      <pc:sldChg chg="del">
        <pc:chgData name="Franziska Maier" userId="7be5432e-c5a5-4eb7-badb-06b394f7849e" providerId="ADAL" clId="{88BAFFC0-BDE9-4FF9-BE61-D27430A2F44C}" dt="2025-03-25T11:18:31.700" v="535" actId="47"/>
        <pc:sldMkLst>
          <pc:docMk/>
          <pc:sldMk cId="509553924" sldId="501"/>
        </pc:sldMkLst>
      </pc:sldChg>
      <pc:sldChg chg="addSp delSp modSp mod">
        <pc:chgData name="Franziska Maier" userId="7be5432e-c5a5-4eb7-badb-06b394f7849e" providerId="ADAL" clId="{88BAFFC0-BDE9-4FF9-BE61-D27430A2F44C}" dt="2025-03-25T11:17:23.302" v="534" actId="1036"/>
        <pc:sldMkLst>
          <pc:docMk/>
          <pc:sldMk cId="3509232297" sldId="502"/>
        </pc:sldMkLst>
        <pc:spChg chg="mod">
          <ac:chgData name="Franziska Maier" userId="7be5432e-c5a5-4eb7-badb-06b394f7849e" providerId="ADAL" clId="{88BAFFC0-BDE9-4FF9-BE61-D27430A2F44C}" dt="2025-03-25T10:48:21.723" v="113" actId="14100"/>
          <ac:spMkLst>
            <pc:docMk/>
            <pc:sldMk cId="3509232297" sldId="502"/>
            <ac:spMk id="6" creationId="{920C6C07-6108-4999-81A5-C42DF86A7E17}"/>
          </ac:spMkLst>
        </pc:spChg>
        <pc:spChg chg="add del mod">
          <ac:chgData name="Franziska Maier" userId="7be5432e-c5a5-4eb7-badb-06b394f7849e" providerId="ADAL" clId="{88BAFFC0-BDE9-4FF9-BE61-D27430A2F44C}" dt="2025-03-25T10:48:13.598" v="111" actId="14100"/>
          <ac:spMkLst>
            <pc:docMk/>
            <pc:sldMk cId="3509232297" sldId="502"/>
            <ac:spMk id="7" creationId="{A260CFDB-34AA-4EBC-9940-CDF1C9DCF232}"/>
          </ac:spMkLst>
        </pc:spChg>
        <pc:spChg chg="add del mod">
          <ac:chgData name="Franziska Maier" userId="7be5432e-c5a5-4eb7-badb-06b394f7849e" providerId="ADAL" clId="{88BAFFC0-BDE9-4FF9-BE61-D27430A2F44C}" dt="2025-03-25T10:48:03.184" v="109" actId="14100"/>
          <ac:spMkLst>
            <pc:docMk/>
            <pc:sldMk cId="3509232297" sldId="502"/>
            <ac:spMk id="13" creationId="{7AF57885-04A8-4F39-B3E1-DE4FDA7C9156}"/>
          </ac:spMkLst>
        </pc:spChg>
        <pc:spChg chg="mod">
          <ac:chgData name="Franziska Maier" userId="7be5432e-c5a5-4eb7-badb-06b394f7849e" providerId="ADAL" clId="{88BAFFC0-BDE9-4FF9-BE61-D27430A2F44C}" dt="2025-03-25T10:48:17.428" v="112" actId="14100"/>
          <ac:spMkLst>
            <pc:docMk/>
            <pc:sldMk cId="3509232297" sldId="502"/>
            <ac:spMk id="21" creationId="{01B91553-0C5A-417E-BB7B-CD40BBEB9779}"/>
          </ac:spMkLst>
        </pc:spChg>
        <pc:spChg chg="add del mod">
          <ac:chgData name="Franziska Maier" userId="7be5432e-c5a5-4eb7-badb-06b394f7849e" providerId="ADAL" clId="{88BAFFC0-BDE9-4FF9-BE61-D27430A2F44C}" dt="2025-03-25T10:49:57.366" v="122" actId="478"/>
          <ac:spMkLst>
            <pc:docMk/>
            <pc:sldMk cId="3509232297" sldId="502"/>
            <ac:spMk id="38" creationId="{91B9137D-08DB-47BB-9295-2DD3D6F94377}"/>
          </ac:spMkLst>
        </pc:spChg>
        <pc:spChg chg="add del mod">
          <ac:chgData name="Franziska Maier" userId="7be5432e-c5a5-4eb7-badb-06b394f7849e" providerId="ADAL" clId="{88BAFFC0-BDE9-4FF9-BE61-D27430A2F44C}" dt="2025-03-25T10:49:29.958" v="120" actId="14100"/>
          <ac:spMkLst>
            <pc:docMk/>
            <pc:sldMk cId="3509232297" sldId="502"/>
            <ac:spMk id="39" creationId="{58C37971-7A52-4EA5-A1B7-AB4C1B952AB4}"/>
          </ac:spMkLst>
        </pc:spChg>
        <pc:spChg chg="del">
          <ac:chgData name="Franziska Maier" userId="7be5432e-c5a5-4eb7-badb-06b394f7849e" providerId="ADAL" clId="{88BAFFC0-BDE9-4FF9-BE61-D27430A2F44C}" dt="2025-03-25T10:41:02.752" v="7" actId="478"/>
          <ac:spMkLst>
            <pc:docMk/>
            <pc:sldMk cId="3509232297" sldId="502"/>
            <ac:spMk id="52" creationId="{B9F8DA57-D719-43AA-B59A-42EF275B6FAC}"/>
          </ac:spMkLst>
        </pc:spChg>
        <pc:spChg chg="del mod">
          <ac:chgData name="Franziska Maier" userId="7be5432e-c5a5-4eb7-badb-06b394f7849e" providerId="ADAL" clId="{88BAFFC0-BDE9-4FF9-BE61-D27430A2F44C}" dt="2025-03-25T10:41:05.661" v="9" actId="478"/>
          <ac:spMkLst>
            <pc:docMk/>
            <pc:sldMk cId="3509232297" sldId="502"/>
            <ac:spMk id="55" creationId="{AC7DC22C-9672-4066-AF79-72510D3E88F5}"/>
          </ac:spMkLst>
        </pc:spChg>
        <pc:spChg chg="del">
          <ac:chgData name="Franziska Maier" userId="7be5432e-c5a5-4eb7-badb-06b394f7849e" providerId="ADAL" clId="{88BAFFC0-BDE9-4FF9-BE61-D27430A2F44C}" dt="2025-03-25T10:41:08.224" v="10" actId="478"/>
          <ac:spMkLst>
            <pc:docMk/>
            <pc:sldMk cId="3509232297" sldId="502"/>
            <ac:spMk id="56" creationId="{CC5DEB82-CA13-4A13-A487-00F03F2B2D07}"/>
          </ac:spMkLst>
        </pc:spChg>
        <pc:spChg chg="add del mod">
          <ac:chgData name="Franziska Maier" userId="7be5432e-c5a5-4eb7-badb-06b394f7849e" providerId="ADAL" clId="{88BAFFC0-BDE9-4FF9-BE61-D27430A2F44C}" dt="2025-03-25T11:15:23.830" v="519" actId="1037"/>
          <ac:spMkLst>
            <pc:docMk/>
            <pc:sldMk cId="3509232297" sldId="502"/>
            <ac:spMk id="57" creationId="{73D6CAA8-D386-4B9F-BFB0-90F36FECD1FE}"/>
          </ac:spMkLst>
        </pc:spChg>
        <pc:spChg chg="add del mod">
          <ac:chgData name="Franziska Maier" userId="7be5432e-c5a5-4eb7-badb-06b394f7849e" providerId="ADAL" clId="{88BAFFC0-BDE9-4FF9-BE61-D27430A2F44C}" dt="2025-03-25T10:52:08.236" v="167" actId="1038"/>
          <ac:spMkLst>
            <pc:docMk/>
            <pc:sldMk cId="3509232297" sldId="502"/>
            <ac:spMk id="58" creationId="{8AB2201E-524F-4A8D-A5F2-A69580384A04}"/>
          </ac:spMkLst>
        </pc:spChg>
        <pc:spChg chg="mod">
          <ac:chgData name="Franziska Maier" userId="7be5432e-c5a5-4eb7-badb-06b394f7849e" providerId="ADAL" clId="{88BAFFC0-BDE9-4FF9-BE61-D27430A2F44C}" dt="2025-03-25T10:53:30.681" v="186" actId="1036"/>
          <ac:spMkLst>
            <pc:docMk/>
            <pc:sldMk cId="3509232297" sldId="502"/>
            <ac:spMk id="59" creationId="{D3777EFA-BF92-4925-960D-D55E225897DA}"/>
          </ac:spMkLst>
        </pc:spChg>
        <pc:spChg chg="mod">
          <ac:chgData name="Franziska Maier" userId="7be5432e-c5a5-4eb7-badb-06b394f7849e" providerId="ADAL" clId="{88BAFFC0-BDE9-4FF9-BE61-D27430A2F44C}" dt="2025-03-25T11:12:49.474" v="439" actId="20577"/>
          <ac:spMkLst>
            <pc:docMk/>
            <pc:sldMk cId="3509232297" sldId="502"/>
            <ac:spMk id="60" creationId="{EC0F2B09-3543-4536-AAEB-0633837467D9}"/>
          </ac:spMkLst>
        </pc:spChg>
        <pc:spChg chg="mod">
          <ac:chgData name="Franziska Maier" userId="7be5432e-c5a5-4eb7-badb-06b394f7849e" providerId="ADAL" clId="{88BAFFC0-BDE9-4FF9-BE61-D27430A2F44C}" dt="2025-03-25T11:12:59.726" v="468" actId="6549"/>
          <ac:spMkLst>
            <pc:docMk/>
            <pc:sldMk cId="3509232297" sldId="502"/>
            <ac:spMk id="61" creationId="{5E88B7C9-7E4D-459E-AFEF-F353A5DA50A5}"/>
          </ac:spMkLst>
        </pc:spChg>
        <pc:spChg chg="mod">
          <ac:chgData name="Franziska Maier" userId="7be5432e-c5a5-4eb7-badb-06b394f7849e" providerId="ADAL" clId="{88BAFFC0-BDE9-4FF9-BE61-D27430A2F44C}" dt="2025-03-25T11:13:06.681" v="479" actId="20577"/>
          <ac:spMkLst>
            <pc:docMk/>
            <pc:sldMk cId="3509232297" sldId="502"/>
            <ac:spMk id="62" creationId="{E4CFA9F1-9BE6-4B22-B3AE-F611E90EBF18}"/>
          </ac:spMkLst>
        </pc:spChg>
        <pc:spChg chg="mod">
          <ac:chgData name="Franziska Maier" userId="7be5432e-c5a5-4eb7-badb-06b394f7849e" providerId="ADAL" clId="{88BAFFC0-BDE9-4FF9-BE61-D27430A2F44C}" dt="2025-03-25T11:13:17.565" v="503" actId="6549"/>
          <ac:spMkLst>
            <pc:docMk/>
            <pc:sldMk cId="3509232297" sldId="502"/>
            <ac:spMk id="63" creationId="{1F1FAC8A-FFA4-4F30-BD9D-6B4D7612A459}"/>
          </ac:spMkLst>
        </pc:spChg>
        <pc:spChg chg="add del mod">
          <ac:chgData name="Franziska Maier" userId="7be5432e-c5a5-4eb7-badb-06b394f7849e" providerId="ADAL" clId="{88BAFFC0-BDE9-4FF9-BE61-D27430A2F44C}" dt="2025-03-25T10:49:40.782" v="121" actId="14100"/>
          <ac:spMkLst>
            <pc:docMk/>
            <pc:sldMk cId="3509232297" sldId="502"/>
            <ac:spMk id="67" creationId="{6B330D34-AE76-4138-ABDC-5E3CC3C0B98B}"/>
          </ac:spMkLst>
        </pc:spChg>
        <pc:spChg chg="add del mod">
          <ac:chgData name="Franziska Maier" userId="7be5432e-c5a5-4eb7-badb-06b394f7849e" providerId="ADAL" clId="{88BAFFC0-BDE9-4FF9-BE61-D27430A2F44C}" dt="2025-03-25T10:54:37.975" v="242" actId="1038"/>
          <ac:spMkLst>
            <pc:docMk/>
            <pc:sldMk cId="3509232297" sldId="502"/>
            <ac:spMk id="71" creationId="{2290EDE3-123A-4B61-84A0-A7C92A8FC527}"/>
          </ac:spMkLst>
        </pc:spChg>
        <pc:spChg chg="del mod">
          <ac:chgData name="Franziska Maier" userId="7be5432e-c5a5-4eb7-badb-06b394f7849e" providerId="ADAL" clId="{88BAFFC0-BDE9-4FF9-BE61-D27430A2F44C}" dt="2025-03-25T10:43:03.027" v="20" actId="478"/>
          <ac:spMkLst>
            <pc:docMk/>
            <pc:sldMk cId="3509232297" sldId="502"/>
            <ac:spMk id="72" creationId="{E5A8486D-5B9E-4C83-B583-2C8A5026E5D6}"/>
          </ac:spMkLst>
        </pc:spChg>
        <pc:spChg chg="del">
          <ac:chgData name="Franziska Maier" userId="7be5432e-c5a5-4eb7-badb-06b394f7849e" providerId="ADAL" clId="{88BAFFC0-BDE9-4FF9-BE61-D27430A2F44C}" dt="2025-03-25T10:43:05.352" v="21" actId="478"/>
          <ac:spMkLst>
            <pc:docMk/>
            <pc:sldMk cId="3509232297" sldId="502"/>
            <ac:spMk id="73" creationId="{88D0407C-3E73-4B0C-8809-DF06BE3E4169}"/>
          </ac:spMkLst>
        </pc:spChg>
        <pc:spChg chg="del">
          <ac:chgData name="Franziska Maier" userId="7be5432e-c5a5-4eb7-badb-06b394f7849e" providerId="ADAL" clId="{88BAFFC0-BDE9-4FF9-BE61-D27430A2F44C}" dt="2025-03-25T10:43:06.379" v="22" actId="478"/>
          <ac:spMkLst>
            <pc:docMk/>
            <pc:sldMk cId="3509232297" sldId="502"/>
            <ac:spMk id="74" creationId="{0B25F46B-F27F-4A8D-87E2-CF90C75DAE0D}"/>
          </ac:spMkLst>
        </pc:spChg>
        <pc:spChg chg="add del mod">
          <ac:chgData name="Franziska Maier" userId="7be5432e-c5a5-4eb7-badb-06b394f7849e" providerId="ADAL" clId="{88BAFFC0-BDE9-4FF9-BE61-D27430A2F44C}" dt="2025-03-25T10:43:01.188" v="19" actId="478"/>
          <ac:spMkLst>
            <pc:docMk/>
            <pc:sldMk cId="3509232297" sldId="502"/>
            <ac:spMk id="75" creationId="{AEE5D573-9E39-F02D-0AA2-FBBF9E1DD98E}"/>
          </ac:spMkLst>
        </pc:spChg>
        <pc:spChg chg="add del mod">
          <ac:chgData name="Franziska Maier" userId="7be5432e-c5a5-4eb7-badb-06b394f7849e" providerId="ADAL" clId="{88BAFFC0-BDE9-4FF9-BE61-D27430A2F44C}" dt="2025-03-25T11:02:16.012" v="290"/>
          <ac:spMkLst>
            <pc:docMk/>
            <pc:sldMk cId="3509232297" sldId="502"/>
            <ac:spMk id="76" creationId="{7AF212CB-049C-292A-0994-E8ECB72C9A81}"/>
          </ac:spMkLst>
        </pc:spChg>
        <pc:spChg chg="add mod ord">
          <ac:chgData name="Franziska Maier" userId="7be5432e-c5a5-4eb7-badb-06b394f7849e" providerId="ADAL" clId="{88BAFFC0-BDE9-4FF9-BE61-D27430A2F44C}" dt="2025-03-25T10:47:49.366" v="108" actId="1076"/>
          <ac:spMkLst>
            <pc:docMk/>
            <pc:sldMk cId="3509232297" sldId="502"/>
            <ac:spMk id="77" creationId="{9AEDEDAB-9ACF-99B2-6142-620063C6EC5D}"/>
          </ac:spMkLst>
        </pc:spChg>
        <pc:spChg chg="add mod">
          <ac:chgData name="Franziska Maier" userId="7be5432e-c5a5-4eb7-badb-06b394f7849e" providerId="ADAL" clId="{88BAFFC0-BDE9-4FF9-BE61-D27430A2F44C}" dt="2025-03-25T10:47:49.366" v="108" actId="1076"/>
          <ac:spMkLst>
            <pc:docMk/>
            <pc:sldMk cId="3509232297" sldId="502"/>
            <ac:spMk id="78" creationId="{A112DB8D-51DE-4ED3-13A0-866D047BC969}"/>
          </ac:spMkLst>
        </pc:spChg>
        <pc:spChg chg="add mod ord">
          <ac:chgData name="Franziska Maier" userId="7be5432e-c5a5-4eb7-badb-06b394f7849e" providerId="ADAL" clId="{88BAFFC0-BDE9-4FF9-BE61-D27430A2F44C}" dt="2025-03-25T10:47:45.791" v="91" actId="167"/>
          <ac:spMkLst>
            <pc:docMk/>
            <pc:sldMk cId="3509232297" sldId="502"/>
            <ac:spMk id="79" creationId="{23B87695-F9EC-C31A-D7E6-FD6944F31E95}"/>
          </ac:spMkLst>
        </pc:spChg>
        <pc:spChg chg="add mod">
          <ac:chgData name="Franziska Maier" userId="7be5432e-c5a5-4eb7-badb-06b394f7849e" providerId="ADAL" clId="{88BAFFC0-BDE9-4FF9-BE61-D27430A2F44C}" dt="2025-03-25T11:07:53.196" v="327" actId="6549"/>
          <ac:spMkLst>
            <pc:docMk/>
            <pc:sldMk cId="3509232297" sldId="502"/>
            <ac:spMk id="80" creationId="{34CBDB0B-DF14-F1BC-959E-DFF25B2BA2EC}"/>
          </ac:spMkLst>
        </pc:spChg>
        <pc:spChg chg="add mod">
          <ac:chgData name="Franziska Maier" userId="7be5432e-c5a5-4eb7-badb-06b394f7849e" providerId="ADAL" clId="{88BAFFC0-BDE9-4FF9-BE61-D27430A2F44C}" dt="2025-03-25T11:08:02.093" v="331" actId="20577"/>
          <ac:spMkLst>
            <pc:docMk/>
            <pc:sldMk cId="3509232297" sldId="502"/>
            <ac:spMk id="81" creationId="{E0D9C582-8379-DE60-F592-515381E3E287}"/>
          </ac:spMkLst>
        </pc:spChg>
        <pc:spChg chg="add mod">
          <ac:chgData name="Franziska Maier" userId="7be5432e-c5a5-4eb7-badb-06b394f7849e" providerId="ADAL" clId="{88BAFFC0-BDE9-4FF9-BE61-D27430A2F44C}" dt="2025-03-25T11:07:58.901" v="329" actId="20577"/>
          <ac:spMkLst>
            <pc:docMk/>
            <pc:sldMk cId="3509232297" sldId="502"/>
            <ac:spMk id="82" creationId="{EB346452-57C5-5B5A-A1DA-50AF73E5CB15}"/>
          </ac:spMkLst>
        </pc:spChg>
        <pc:spChg chg="add mod">
          <ac:chgData name="Franziska Maier" userId="7be5432e-c5a5-4eb7-badb-06b394f7849e" providerId="ADAL" clId="{88BAFFC0-BDE9-4FF9-BE61-D27430A2F44C}" dt="2025-03-25T10:59:34.628" v="272" actId="1076"/>
          <ac:spMkLst>
            <pc:docMk/>
            <pc:sldMk cId="3509232297" sldId="502"/>
            <ac:spMk id="93" creationId="{745C14CB-F778-68CB-CBFF-B9502DA979F9}"/>
          </ac:spMkLst>
        </pc:spChg>
        <pc:spChg chg="add mod">
          <ac:chgData name="Franziska Maier" userId="7be5432e-c5a5-4eb7-badb-06b394f7849e" providerId="ADAL" clId="{88BAFFC0-BDE9-4FF9-BE61-D27430A2F44C}" dt="2025-03-25T11:16:46.183" v="526" actId="1036"/>
          <ac:spMkLst>
            <pc:docMk/>
            <pc:sldMk cId="3509232297" sldId="502"/>
            <ac:spMk id="106" creationId="{35330F8D-E2E7-F0D1-853E-F3FB700993C4}"/>
          </ac:spMkLst>
        </pc:spChg>
        <pc:spChg chg="add mod">
          <ac:chgData name="Franziska Maier" userId="7be5432e-c5a5-4eb7-badb-06b394f7849e" providerId="ADAL" clId="{88BAFFC0-BDE9-4FF9-BE61-D27430A2F44C}" dt="2025-03-25T11:17:23.302" v="534" actId="1036"/>
          <ac:spMkLst>
            <pc:docMk/>
            <pc:sldMk cId="3509232297" sldId="502"/>
            <ac:spMk id="107" creationId="{A0C61F30-24D3-B8F4-FB1A-B8F77CCDC221}"/>
          </ac:spMkLst>
        </pc:spChg>
        <pc:spChg chg="add mod">
          <ac:chgData name="Franziska Maier" userId="7be5432e-c5a5-4eb7-badb-06b394f7849e" providerId="ADAL" clId="{88BAFFC0-BDE9-4FF9-BE61-D27430A2F44C}" dt="2025-03-25T11:03:55.818" v="300" actId="1035"/>
          <ac:spMkLst>
            <pc:docMk/>
            <pc:sldMk cId="3509232297" sldId="502"/>
            <ac:spMk id="111" creationId="{615387F6-C3C0-F2DE-35A2-6BFFEC72EE2C}"/>
          </ac:spMkLst>
        </pc:spChg>
        <pc:spChg chg="add mod">
          <ac:chgData name="Franziska Maier" userId="7be5432e-c5a5-4eb7-badb-06b394f7849e" providerId="ADAL" clId="{88BAFFC0-BDE9-4FF9-BE61-D27430A2F44C}" dt="2025-03-25T11:05:46.686" v="312" actId="1038"/>
          <ac:spMkLst>
            <pc:docMk/>
            <pc:sldMk cId="3509232297" sldId="502"/>
            <ac:spMk id="117" creationId="{07BBFA62-D3D3-240D-132C-F6AF7F9C1560}"/>
          </ac:spMkLst>
        </pc:spChg>
        <pc:spChg chg="add mod">
          <ac:chgData name="Franziska Maier" userId="7be5432e-c5a5-4eb7-badb-06b394f7849e" providerId="ADAL" clId="{88BAFFC0-BDE9-4FF9-BE61-D27430A2F44C}" dt="2025-03-25T11:06:19.652" v="316" actId="1035"/>
          <ac:spMkLst>
            <pc:docMk/>
            <pc:sldMk cId="3509232297" sldId="502"/>
            <ac:spMk id="118" creationId="{28F5B1EA-C472-DCA1-BB62-D24597953B3A}"/>
          </ac:spMkLst>
        </pc:spChg>
        <pc:spChg chg="add mod">
          <ac:chgData name="Franziska Maier" userId="7be5432e-c5a5-4eb7-badb-06b394f7849e" providerId="ADAL" clId="{88BAFFC0-BDE9-4FF9-BE61-D27430A2F44C}" dt="2025-03-25T11:17:09.368" v="532" actId="1037"/>
          <ac:spMkLst>
            <pc:docMk/>
            <pc:sldMk cId="3509232297" sldId="502"/>
            <ac:spMk id="119" creationId="{3E5DC56A-D1E9-CB6F-165C-5D1AD99392F9}"/>
          </ac:spMkLst>
        </pc:spChg>
        <pc:spChg chg="add mod">
          <ac:chgData name="Franziska Maier" userId="7be5432e-c5a5-4eb7-badb-06b394f7849e" providerId="ADAL" clId="{88BAFFC0-BDE9-4FF9-BE61-D27430A2F44C}" dt="2025-03-25T11:07:28.360" v="325" actId="1035"/>
          <ac:spMkLst>
            <pc:docMk/>
            <pc:sldMk cId="3509232297" sldId="502"/>
            <ac:spMk id="120" creationId="{37B647AF-2D8F-16DF-64C5-EEF3228A74F9}"/>
          </ac:spMkLst>
        </pc:spChg>
        <pc:spChg chg="add mod ord">
          <ac:chgData name="Franziska Maier" userId="7be5432e-c5a5-4eb7-badb-06b394f7849e" providerId="ADAL" clId="{88BAFFC0-BDE9-4FF9-BE61-D27430A2F44C}" dt="2025-03-25T11:05:11.974" v="308" actId="1076"/>
          <ac:spMkLst>
            <pc:docMk/>
            <pc:sldMk cId="3509232297" sldId="502"/>
            <ac:spMk id="123" creationId="{2C270B54-E4AF-8102-98ED-E3E726405211}"/>
          </ac:spMkLst>
        </pc:spChg>
        <pc:spChg chg="add del mod">
          <ac:chgData name="Franziska Maier" userId="7be5432e-c5a5-4eb7-badb-06b394f7849e" providerId="ADAL" clId="{88BAFFC0-BDE9-4FF9-BE61-D27430A2F44C}" dt="2025-03-25T11:09:27.034" v="341" actId="478"/>
          <ac:spMkLst>
            <pc:docMk/>
            <pc:sldMk cId="3509232297" sldId="502"/>
            <ac:spMk id="135" creationId="{2E6F571C-0711-A825-60C3-3805E811FF35}"/>
          </ac:spMkLst>
        </pc:spChg>
        <pc:spChg chg="add mod">
          <ac:chgData name="Franziska Maier" userId="7be5432e-c5a5-4eb7-badb-06b394f7849e" providerId="ADAL" clId="{88BAFFC0-BDE9-4FF9-BE61-D27430A2F44C}" dt="2025-03-25T11:12:14.097" v="414" actId="14100"/>
          <ac:spMkLst>
            <pc:docMk/>
            <pc:sldMk cId="3509232297" sldId="502"/>
            <ac:spMk id="148" creationId="{2E7C5894-E87A-1B6B-E6AB-7EA8E8BC7202}"/>
          </ac:spMkLst>
        </pc:spChg>
        <pc:spChg chg="add mod">
          <ac:chgData name="Franziska Maier" userId="7be5432e-c5a5-4eb7-badb-06b394f7849e" providerId="ADAL" clId="{88BAFFC0-BDE9-4FF9-BE61-D27430A2F44C}" dt="2025-03-25T11:12:37.216" v="416" actId="1076"/>
          <ac:spMkLst>
            <pc:docMk/>
            <pc:sldMk cId="3509232297" sldId="502"/>
            <ac:spMk id="149" creationId="{29DC8531-4134-5025-ED2B-9C33C84E8EFE}"/>
          </ac:spMkLst>
        </pc:spChg>
        <pc:cxnChg chg="add mod">
          <ac:chgData name="Franziska Maier" userId="7be5432e-c5a5-4eb7-badb-06b394f7849e" providerId="ADAL" clId="{88BAFFC0-BDE9-4FF9-BE61-D27430A2F44C}" dt="2025-03-25T10:40:23.291" v="3" actId="1076"/>
          <ac:cxnSpMkLst>
            <pc:docMk/>
            <pc:sldMk cId="3509232297" sldId="502"/>
            <ac:cxnSpMk id="2" creationId="{7D87205C-9436-3950-3E5E-E4F1AA849D52}"/>
          </ac:cxnSpMkLst>
        </pc:cxnChg>
        <pc:cxnChg chg="add mod">
          <ac:chgData name="Franziska Maier" userId="7be5432e-c5a5-4eb7-badb-06b394f7849e" providerId="ADAL" clId="{88BAFFC0-BDE9-4FF9-BE61-D27430A2F44C}" dt="2025-03-25T10:41:20.632" v="11"/>
          <ac:cxnSpMkLst>
            <pc:docMk/>
            <pc:sldMk cId="3509232297" sldId="502"/>
            <ac:cxnSpMk id="3" creationId="{04D24765-60E1-E427-0661-18CF720AA1F8}"/>
          </ac:cxnSpMkLst>
        </pc:cxnChg>
        <pc:cxnChg chg="add mod">
          <ac:chgData name="Franziska Maier" userId="7be5432e-c5a5-4eb7-badb-06b394f7849e" providerId="ADAL" clId="{88BAFFC0-BDE9-4FF9-BE61-D27430A2F44C}" dt="2025-03-25T10:41:28.060" v="12"/>
          <ac:cxnSpMkLst>
            <pc:docMk/>
            <pc:sldMk cId="3509232297" sldId="502"/>
            <ac:cxnSpMk id="4" creationId="{FF33646B-A3F1-B82D-1833-F8347451F899}"/>
          </ac:cxnSpMkLst>
        </pc:cxnChg>
        <pc:cxnChg chg="add del mod">
          <ac:chgData name="Franziska Maier" userId="7be5432e-c5a5-4eb7-badb-06b394f7849e" providerId="ADAL" clId="{88BAFFC0-BDE9-4FF9-BE61-D27430A2F44C}" dt="2025-03-25T11:14:33.230" v="512" actId="14100"/>
          <ac:cxnSpMkLst>
            <pc:docMk/>
            <pc:sldMk cId="3509232297" sldId="502"/>
            <ac:cxnSpMk id="15" creationId="{7DB7BF8B-9169-46F9-9E43-78C38AA377E6}"/>
          </ac:cxnSpMkLst>
        </pc:cxnChg>
        <pc:cxnChg chg="mod">
          <ac:chgData name="Franziska Maier" userId="7be5432e-c5a5-4eb7-badb-06b394f7849e" providerId="ADAL" clId="{88BAFFC0-BDE9-4FF9-BE61-D27430A2F44C}" dt="2025-03-25T11:14:46.176" v="513" actId="14100"/>
          <ac:cxnSpMkLst>
            <pc:docMk/>
            <pc:sldMk cId="3509232297" sldId="502"/>
            <ac:cxnSpMk id="30" creationId="{2ABDA3EA-39EF-4D89-9183-43986B9D1108}"/>
          </ac:cxnSpMkLst>
        </pc:cxnChg>
        <pc:cxnChg chg="del mod">
          <ac:chgData name="Franziska Maier" userId="7be5432e-c5a5-4eb7-badb-06b394f7849e" providerId="ADAL" clId="{88BAFFC0-BDE9-4FF9-BE61-D27430A2F44C}" dt="2025-03-25T10:43:14.225" v="25" actId="478"/>
          <ac:cxnSpMkLst>
            <pc:docMk/>
            <pc:sldMk cId="3509232297" sldId="502"/>
            <ac:cxnSpMk id="40" creationId="{272492FB-9C06-480F-9B32-D0B8885B4A3D}"/>
          </ac:cxnSpMkLst>
        </pc:cxnChg>
        <pc:cxnChg chg="del mod">
          <ac:chgData name="Franziska Maier" userId="7be5432e-c5a5-4eb7-badb-06b394f7849e" providerId="ADAL" clId="{88BAFFC0-BDE9-4FF9-BE61-D27430A2F44C}" dt="2025-03-25T10:43:11.494" v="24" actId="478"/>
          <ac:cxnSpMkLst>
            <pc:docMk/>
            <pc:sldMk cId="3509232297" sldId="502"/>
            <ac:cxnSpMk id="41" creationId="{9E92FE01-998A-4790-98C9-26B0DB63AD87}"/>
          </ac:cxnSpMkLst>
        </pc:cxnChg>
        <pc:cxnChg chg="mod">
          <ac:chgData name="Franziska Maier" userId="7be5432e-c5a5-4eb7-badb-06b394f7849e" providerId="ADAL" clId="{88BAFFC0-BDE9-4FF9-BE61-D27430A2F44C}" dt="2025-03-25T10:52:18.490" v="172" actId="1038"/>
          <ac:cxnSpMkLst>
            <pc:docMk/>
            <pc:sldMk cId="3509232297" sldId="502"/>
            <ac:cxnSpMk id="42" creationId="{CAC24971-58CC-4EFB-B43A-084318499636}"/>
          </ac:cxnSpMkLst>
        </pc:cxnChg>
        <pc:cxnChg chg="del">
          <ac:chgData name="Franziska Maier" userId="7be5432e-c5a5-4eb7-badb-06b394f7849e" providerId="ADAL" clId="{88BAFFC0-BDE9-4FF9-BE61-D27430A2F44C}" dt="2025-03-25T10:43:16.177" v="26" actId="478"/>
          <ac:cxnSpMkLst>
            <pc:docMk/>
            <pc:sldMk cId="3509232297" sldId="502"/>
            <ac:cxnSpMk id="43" creationId="{F3445DBA-9EE3-4F83-BDAC-1B1EE63DEA9B}"/>
          </ac:cxnSpMkLst>
        </pc:cxnChg>
        <pc:cxnChg chg="del mod">
          <ac:chgData name="Franziska Maier" userId="7be5432e-c5a5-4eb7-badb-06b394f7849e" providerId="ADAL" clId="{88BAFFC0-BDE9-4FF9-BE61-D27430A2F44C}" dt="2025-03-25T10:43:09.784" v="23" actId="478"/>
          <ac:cxnSpMkLst>
            <pc:docMk/>
            <pc:sldMk cId="3509232297" sldId="502"/>
            <ac:cxnSpMk id="44" creationId="{0DA2FE2B-67AC-4646-A13E-8789C567E036}"/>
          </ac:cxnSpMkLst>
        </pc:cxnChg>
        <pc:cxnChg chg="del">
          <ac:chgData name="Franziska Maier" userId="7be5432e-c5a5-4eb7-badb-06b394f7849e" providerId="ADAL" clId="{88BAFFC0-BDE9-4FF9-BE61-D27430A2F44C}" dt="2025-03-25T10:40:09.671" v="1" actId="478"/>
          <ac:cxnSpMkLst>
            <pc:docMk/>
            <pc:sldMk cId="3509232297" sldId="502"/>
            <ac:cxnSpMk id="45" creationId="{15A22753-D6E0-4053-9BAE-EDCB18AD3E4B}"/>
          </ac:cxnSpMkLst>
        </pc:cxnChg>
        <pc:cxnChg chg="del mod">
          <ac:chgData name="Franziska Maier" userId="7be5432e-c5a5-4eb7-badb-06b394f7849e" providerId="ADAL" clId="{88BAFFC0-BDE9-4FF9-BE61-D27430A2F44C}" dt="2025-03-25T10:40:30.503" v="4" actId="478"/>
          <ac:cxnSpMkLst>
            <pc:docMk/>
            <pc:sldMk cId="3509232297" sldId="502"/>
            <ac:cxnSpMk id="46" creationId="{700251DC-F252-4D0E-97BB-D02A7256CAAB}"/>
          </ac:cxnSpMkLst>
        </pc:cxnChg>
        <pc:cxnChg chg="del">
          <ac:chgData name="Franziska Maier" userId="7be5432e-c5a5-4eb7-badb-06b394f7849e" providerId="ADAL" clId="{88BAFFC0-BDE9-4FF9-BE61-D27430A2F44C}" dt="2025-03-25T10:40:31.873" v="5" actId="478"/>
          <ac:cxnSpMkLst>
            <pc:docMk/>
            <pc:sldMk cId="3509232297" sldId="502"/>
            <ac:cxnSpMk id="47" creationId="{93B3BAFE-9869-4F28-9FA4-178483B58AB8}"/>
          </ac:cxnSpMkLst>
        </pc:cxnChg>
        <pc:cxnChg chg="mod">
          <ac:chgData name="Franziska Maier" userId="7be5432e-c5a5-4eb7-badb-06b394f7849e" providerId="ADAL" clId="{88BAFFC0-BDE9-4FF9-BE61-D27430A2F44C}" dt="2025-03-25T11:15:17.820" v="518" actId="14100"/>
          <ac:cxnSpMkLst>
            <pc:docMk/>
            <pc:sldMk cId="3509232297" sldId="502"/>
            <ac:cxnSpMk id="53" creationId="{280FE1B0-8D60-42F7-ADCA-636D62657BFE}"/>
          </ac:cxnSpMkLst>
        </pc:cxnChg>
        <pc:cxnChg chg="mod">
          <ac:chgData name="Franziska Maier" userId="7be5432e-c5a5-4eb7-badb-06b394f7849e" providerId="ADAL" clId="{88BAFFC0-BDE9-4FF9-BE61-D27430A2F44C}" dt="2025-03-25T11:14:52.653" v="514" actId="14100"/>
          <ac:cxnSpMkLst>
            <pc:docMk/>
            <pc:sldMk cId="3509232297" sldId="502"/>
            <ac:cxnSpMk id="54" creationId="{599E3FCC-4C6D-4463-AE11-CDA9443A0732}"/>
          </ac:cxnSpMkLst>
        </pc:cxnChg>
        <pc:cxnChg chg="del">
          <ac:chgData name="Franziska Maier" userId="7be5432e-c5a5-4eb7-badb-06b394f7849e" providerId="ADAL" clId="{88BAFFC0-BDE9-4FF9-BE61-D27430A2F44C}" dt="2025-03-25T10:40:36.291" v="6" actId="478"/>
          <ac:cxnSpMkLst>
            <pc:docMk/>
            <pc:sldMk cId="3509232297" sldId="502"/>
            <ac:cxnSpMk id="70" creationId="{C846892D-0F0D-4A2C-A4E1-F96C10AD6D5D}"/>
          </ac:cxnSpMkLst>
        </pc:cxnChg>
        <pc:cxnChg chg="add mod">
          <ac:chgData name="Franziska Maier" userId="7be5432e-c5a5-4eb7-badb-06b394f7849e" providerId="ADAL" clId="{88BAFFC0-BDE9-4FF9-BE61-D27430A2F44C}" dt="2025-03-25T11:15:15.144" v="517" actId="14100"/>
          <ac:cxnSpMkLst>
            <pc:docMk/>
            <pc:sldMk cId="3509232297" sldId="502"/>
            <ac:cxnSpMk id="83" creationId="{83066888-5CE8-403E-3226-7CD791291D0C}"/>
          </ac:cxnSpMkLst>
        </pc:cxnChg>
        <pc:cxnChg chg="add mod">
          <ac:chgData name="Franziska Maier" userId="7be5432e-c5a5-4eb7-badb-06b394f7849e" providerId="ADAL" clId="{88BAFFC0-BDE9-4FF9-BE61-D27430A2F44C}" dt="2025-03-25T11:15:00.090" v="515" actId="14100"/>
          <ac:cxnSpMkLst>
            <pc:docMk/>
            <pc:sldMk cId="3509232297" sldId="502"/>
            <ac:cxnSpMk id="90" creationId="{9DADE957-769F-FD13-EB34-07691279341E}"/>
          </ac:cxnSpMkLst>
        </pc:cxnChg>
        <pc:cxnChg chg="add mod">
          <ac:chgData name="Franziska Maier" userId="7be5432e-c5a5-4eb7-badb-06b394f7849e" providerId="ADAL" clId="{88BAFFC0-BDE9-4FF9-BE61-D27430A2F44C}" dt="2025-03-25T10:59:54.405" v="274" actId="14100"/>
          <ac:cxnSpMkLst>
            <pc:docMk/>
            <pc:sldMk cId="3509232297" sldId="502"/>
            <ac:cxnSpMk id="95" creationId="{7D8457E3-E6E9-CEEC-ECF1-5D2CB1F994BE}"/>
          </ac:cxnSpMkLst>
        </pc:cxnChg>
        <pc:cxnChg chg="add mod">
          <ac:chgData name="Franziska Maier" userId="7be5432e-c5a5-4eb7-badb-06b394f7849e" providerId="ADAL" clId="{88BAFFC0-BDE9-4FF9-BE61-D27430A2F44C}" dt="2025-03-25T10:58:08.742" v="263" actId="1076"/>
          <ac:cxnSpMkLst>
            <pc:docMk/>
            <pc:sldMk cId="3509232297" sldId="502"/>
            <ac:cxnSpMk id="103" creationId="{95ECD5D3-4444-8980-C15E-15CD7D302110}"/>
          </ac:cxnSpMkLst>
        </pc:cxnChg>
        <pc:cxnChg chg="add mod">
          <ac:chgData name="Franziska Maier" userId="7be5432e-c5a5-4eb7-badb-06b394f7849e" providerId="ADAL" clId="{88BAFFC0-BDE9-4FF9-BE61-D27430A2F44C}" dt="2025-03-25T10:58:13.744" v="265" actId="1076"/>
          <ac:cxnSpMkLst>
            <pc:docMk/>
            <pc:sldMk cId="3509232297" sldId="502"/>
            <ac:cxnSpMk id="104" creationId="{B4DF0CA7-C7CF-23A6-5D06-52232E6B7B1D}"/>
          </ac:cxnSpMkLst>
        </pc:cxnChg>
        <pc:cxnChg chg="add mod">
          <ac:chgData name="Franziska Maier" userId="7be5432e-c5a5-4eb7-badb-06b394f7849e" providerId="ADAL" clId="{88BAFFC0-BDE9-4FF9-BE61-D27430A2F44C}" dt="2025-03-25T11:08:26.967" v="333" actId="1037"/>
          <ac:cxnSpMkLst>
            <pc:docMk/>
            <pc:sldMk cId="3509232297" sldId="502"/>
            <ac:cxnSpMk id="105" creationId="{64430CF5-C336-9921-8207-CF26CC8A087B}"/>
          </ac:cxnSpMkLst>
        </pc:cxnChg>
        <pc:cxnChg chg="add mod">
          <ac:chgData name="Franziska Maier" userId="7be5432e-c5a5-4eb7-badb-06b394f7849e" providerId="ADAL" clId="{88BAFFC0-BDE9-4FF9-BE61-D27430A2F44C}" dt="2025-03-25T11:16:18.326" v="523" actId="14100"/>
          <ac:cxnSpMkLst>
            <pc:docMk/>
            <pc:sldMk cId="3509232297" sldId="502"/>
            <ac:cxnSpMk id="121" creationId="{150E1404-4535-8C8B-4CDD-8AD4EF164B0F}"/>
          </ac:cxnSpMkLst>
        </pc:cxnChg>
        <pc:cxnChg chg="add mod ord">
          <ac:chgData name="Franziska Maier" userId="7be5432e-c5a5-4eb7-badb-06b394f7849e" providerId="ADAL" clId="{88BAFFC0-BDE9-4FF9-BE61-D27430A2F44C}" dt="2025-03-25T11:05:11.974" v="308" actId="1076"/>
          <ac:cxnSpMkLst>
            <pc:docMk/>
            <pc:sldMk cId="3509232297" sldId="502"/>
            <ac:cxnSpMk id="124" creationId="{D0791185-E393-61BC-E9D7-61CD21BCC284}"/>
          </ac:cxnSpMkLst>
        </pc:cxnChg>
        <pc:cxnChg chg="add mod">
          <ac:chgData name="Franziska Maier" userId="7be5432e-c5a5-4eb7-badb-06b394f7849e" providerId="ADAL" clId="{88BAFFC0-BDE9-4FF9-BE61-D27430A2F44C}" dt="2025-03-25T11:16:38.287" v="525" actId="14100"/>
          <ac:cxnSpMkLst>
            <pc:docMk/>
            <pc:sldMk cId="3509232297" sldId="502"/>
            <ac:cxnSpMk id="128" creationId="{BA3B5694-6669-E389-F4DB-2C37EF3F22BE}"/>
          </ac:cxnSpMkLst>
        </pc:cxnChg>
        <pc:cxnChg chg="add mod">
          <ac:chgData name="Franziska Maier" userId="7be5432e-c5a5-4eb7-badb-06b394f7849e" providerId="ADAL" clId="{88BAFFC0-BDE9-4FF9-BE61-D27430A2F44C}" dt="2025-03-25T11:17:18.153" v="533" actId="14100"/>
          <ac:cxnSpMkLst>
            <pc:docMk/>
            <pc:sldMk cId="3509232297" sldId="502"/>
            <ac:cxnSpMk id="129" creationId="{41CB3985-2DBE-BE2A-F24D-4F81E4E9DA94}"/>
          </ac:cxnSpMkLst>
        </pc:cxnChg>
        <pc:cxnChg chg="add mod">
          <ac:chgData name="Franziska Maier" userId="7be5432e-c5a5-4eb7-badb-06b394f7849e" providerId="ADAL" clId="{88BAFFC0-BDE9-4FF9-BE61-D27430A2F44C}" dt="2025-03-25T11:15:58.813" v="522" actId="14100"/>
          <ac:cxnSpMkLst>
            <pc:docMk/>
            <pc:sldMk cId="3509232297" sldId="502"/>
            <ac:cxnSpMk id="130" creationId="{026D168D-8D15-5CD8-EE8D-E96B3CA91342}"/>
          </ac:cxnSpMkLst>
        </pc:cxnChg>
        <pc:cxnChg chg="add mod">
          <ac:chgData name="Franziska Maier" userId="7be5432e-c5a5-4eb7-badb-06b394f7849e" providerId="ADAL" clId="{88BAFFC0-BDE9-4FF9-BE61-D27430A2F44C}" dt="2025-03-25T11:08:43.909" v="336" actId="14100"/>
          <ac:cxnSpMkLst>
            <pc:docMk/>
            <pc:sldMk cId="3509232297" sldId="502"/>
            <ac:cxnSpMk id="131" creationId="{56D1ABE2-2AFF-BD00-CA7A-236E280BE046}"/>
          </ac:cxnSpMkLst>
        </pc:cxnChg>
        <pc:cxnChg chg="add mod">
          <ac:chgData name="Franziska Maier" userId="7be5432e-c5a5-4eb7-badb-06b394f7849e" providerId="ADAL" clId="{88BAFFC0-BDE9-4FF9-BE61-D27430A2F44C}" dt="2025-03-25T11:08:59.908" v="338" actId="1076"/>
          <ac:cxnSpMkLst>
            <pc:docMk/>
            <pc:sldMk cId="3509232297" sldId="502"/>
            <ac:cxnSpMk id="133" creationId="{5D681FC7-943F-D757-2DD6-C5688B3EEB7F}"/>
          </ac:cxnSpMkLst>
        </pc:cxnChg>
        <pc:cxnChg chg="add del mod">
          <ac:chgData name="Franziska Maier" userId="7be5432e-c5a5-4eb7-badb-06b394f7849e" providerId="ADAL" clId="{88BAFFC0-BDE9-4FF9-BE61-D27430A2F44C}" dt="2025-03-25T11:09:27.034" v="341" actId="478"/>
          <ac:cxnSpMkLst>
            <pc:docMk/>
            <pc:sldMk cId="3509232297" sldId="502"/>
            <ac:cxnSpMk id="134" creationId="{998C75FD-3067-9850-0E94-C4BFBCD56468}"/>
          </ac:cxnSpMkLst>
        </pc:cxnChg>
        <pc:cxnChg chg="add del mod">
          <ac:chgData name="Franziska Maier" userId="7be5432e-c5a5-4eb7-badb-06b394f7849e" providerId="ADAL" clId="{88BAFFC0-BDE9-4FF9-BE61-D27430A2F44C}" dt="2025-03-25T11:09:27.034" v="341" actId="478"/>
          <ac:cxnSpMkLst>
            <pc:docMk/>
            <pc:sldMk cId="3509232297" sldId="502"/>
            <ac:cxnSpMk id="136" creationId="{B4723987-E263-3E98-3A31-1763C1DA03CE}"/>
          </ac:cxnSpMkLst>
        </pc:cxnChg>
        <pc:cxnChg chg="add mod">
          <ac:chgData name="Franziska Maier" userId="7be5432e-c5a5-4eb7-badb-06b394f7849e" providerId="ADAL" clId="{88BAFFC0-BDE9-4FF9-BE61-D27430A2F44C}" dt="2025-03-25T11:09:46.504" v="344" actId="14100"/>
          <ac:cxnSpMkLst>
            <pc:docMk/>
            <pc:sldMk cId="3509232297" sldId="502"/>
            <ac:cxnSpMk id="137" creationId="{78C24278-B66A-25D4-6BA8-D0E0272BE095}"/>
          </ac:cxnSpMkLst>
        </pc:cxnChg>
        <pc:cxnChg chg="add mod">
          <ac:chgData name="Franziska Maier" userId="7be5432e-c5a5-4eb7-badb-06b394f7849e" providerId="ADAL" clId="{88BAFFC0-BDE9-4FF9-BE61-D27430A2F44C}" dt="2025-03-25T11:10:00.986" v="347" actId="14100"/>
          <ac:cxnSpMkLst>
            <pc:docMk/>
            <pc:sldMk cId="3509232297" sldId="502"/>
            <ac:cxnSpMk id="139" creationId="{911D0FAF-C8D2-6BE2-226D-D969D354AC32}"/>
          </ac:cxnSpMkLst>
        </pc:cxnChg>
        <pc:cxnChg chg="add mod ord">
          <ac:chgData name="Franziska Maier" userId="7be5432e-c5a5-4eb7-badb-06b394f7849e" providerId="ADAL" clId="{88BAFFC0-BDE9-4FF9-BE61-D27430A2F44C}" dt="2025-03-25T11:10:37.613" v="353" actId="14100"/>
          <ac:cxnSpMkLst>
            <pc:docMk/>
            <pc:sldMk cId="3509232297" sldId="502"/>
            <ac:cxnSpMk id="141" creationId="{852246D4-8B23-2B2C-27E0-372086D7E51E}"/>
          </ac:cxnSpMkLst>
        </pc:cxnChg>
        <pc:cxnChg chg="add mod">
          <ac:chgData name="Franziska Maier" userId="7be5432e-c5a5-4eb7-badb-06b394f7849e" providerId="ADAL" clId="{88BAFFC0-BDE9-4FF9-BE61-D27430A2F44C}" dt="2025-03-25T11:10:54.626" v="356" actId="14100"/>
          <ac:cxnSpMkLst>
            <pc:docMk/>
            <pc:sldMk cId="3509232297" sldId="502"/>
            <ac:cxnSpMk id="144" creationId="{A4C07212-DD6D-3A15-9EDE-5B0FCBDE738B}"/>
          </ac:cxnSpMkLst>
        </pc:cxnChg>
        <pc:cxnChg chg="add mod">
          <ac:chgData name="Franziska Maier" userId="7be5432e-c5a5-4eb7-badb-06b394f7849e" providerId="ADAL" clId="{88BAFFC0-BDE9-4FF9-BE61-D27430A2F44C}" dt="2025-03-25T11:11:06.847" v="359" actId="14100"/>
          <ac:cxnSpMkLst>
            <pc:docMk/>
            <pc:sldMk cId="3509232297" sldId="502"/>
            <ac:cxnSpMk id="146" creationId="{B383A560-808C-2241-2DBB-C373F15E6098}"/>
          </ac:cxnSpMkLst>
        </pc:cxnChg>
        <pc:cxnChg chg="add mod">
          <ac:chgData name="Franziska Maier" userId="7be5432e-c5a5-4eb7-badb-06b394f7849e" providerId="ADAL" clId="{88BAFFC0-BDE9-4FF9-BE61-D27430A2F44C}" dt="2025-03-25T11:13:47.167" v="508" actId="14100"/>
          <ac:cxnSpMkLst>
            <pc:docMk/>
            <pc:sldMk cId="3509232297" sldId="502"/>
            <ac:cxnSpMk id="150" creationId="{3CE0F72A-095C-AED8-21A0-787DD7AEFAD5}"/>
          </ac:cxnSpMkLst>
        </pc:cxnChg>
      </pc:sldChg>
      <pc:sldChg chg="del">
        <pc:chgData name="Franziska Maier" userId="7be5432e-c5a5-4eb7-badb-06b394f7849e" providerId="ADAL" clId="{88BAFFC0-BDE9-4FF9-BE61-D27430A2F44C}" dt="2025-03-25T10:38:48.151" v="0" actId="47"/>
        <pc:sldMkLst>
          <pc:docMk/>
          <pc:sldMk cId="351083265" sldId="540"/>
        </pc:sldMkLst>
      </pc:sldChg>
      <pc:sldMasterChg chg="del delSldLayout">
        <pc:chgData name="Franziska Maier" userId="7be5432e-c5a5-4eb7-badb-06b394f7849e" providerId="ADAL" clId="{88BAFFC0-BDE9-4FF9-BE61-D27430A2F44C}" dt="2025-03-25T11:18:31.700" v="535" actId="47"/>
        <pc:sldMasterMkLst>
          <pc:docMk/>
          <pc:sldMasterMk cId="3980084755" sldId="2147483723"/>
        </pc:sldMasterMkLst>
        <pc:sldLayoutChg chg="del">
          <pc:chgData name="Franziska Maier" userId="7be5432e-c5a5-4eb7-badb-06b394f7849e" providerId="ADAL" clId="{88BAFFC0-BDE9-4FF9-BE61-D27430A2F44C}" dt="2025-03-25T11:18:31.700" v="535" actId="47"/>
          <pc:sldLayoutMkLst>
            <pc:docMk/>
            <pc:sldMasterMk cId="3980084755" sldId="2147483723"/>
            <pc:sldLayoutMk cId="2125070476" sldId="2147483724"/>
          </pc:sldLayoutMkLst>
        </pc:sldLayoutChg>
        <pc:sldLayoutChg chg="del">
          <pc:chgData name="Franziska Maier" userId="7be5432e-c5a5-4eb7-badb-06b394f7849e" providerId="ADAL" clId="{88BAFFC0-BDE9-4FF9-BE61-D27430A2F44C}" dt="2025-03-25T11:18:31.700" v="535" actId="47"/>
          <pc:sldLayoutMkLst>
            <pc:docMk/>
            <pc:sldMasterMk cId="3980084755" sldId="2147483723"/>
            <pc:sldLayoutMk cId="1642924305" sldId="2147483725"/>
          </pc:sldLayoutMkLst>
        </pc:sldLayoutChg>
        <pc:sldLayoutChg chg="del">
          <pc:chgData name="Franziska Maier" userId="7be5432e-c5a5-4eb7-badb-06b394f7849e" providerId="ADAL" clId="{88BAFFC0-BDE9-4FF9-BE61-D27430A2F44C}" dt="2025-03-25T11:18:31.700" v="535" actId="47"/>
          <pc:sldLayoutMkLst>
            <pc:docMk/>
            <pc:sldMasterMk cId="3980084755" sldId="2147483723"/>
            <pc:sldLayoutMk cId="39446285" sldId="2147483726"/>
          </pc:sldLayoutMkLst>
        </pc:sldLayoutChg>
        <pc:sldLayoutChg chg="del">
          <pc:chgData name="Franziska Maier" userId="7be5432e-c5a5-4eb7-badb-06b394f7849e" providerId="ADAL" clId="{88BAFFC0-BDE9-4FF9-BE61-D27430A2F44C}" dt="2025-03-25T11:18:31.700" v="535" actId="47"/>
          <pc:sldLayoutMkLst>
            <pc:docMk/>
            <pc:sldMasterMk cId="3980084755" sldId="2147483723"/>
            <pc:sldLayoutMk cId="2943337047" sldId="214748372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3479" cy="494762"/>
          </a:xfrm>
          <a:prstGeom prst="rect">
            <a:avLst/>
          </a:prstGeom>
        </p:spPr>
        <p:txBody>
          <a:bodyPr vert="horz" lIns="87588" tIns="43794" rIns="87588" bIns="43794" rtlCol="0"/>
          <a:lstStyle>
            <a:lvl1pPr algn="l">
              <a:defRPr sz="11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34111" y="1"/>
            <a:ext cx="2933479" cy="494762"/>
          </a:xfrm>
          <a:prstGeom prst="rect">
            <a:avLst/>
          </a:prstGeom>
        </p:spPr>
        <p:txBody>
          <a:bodyPr vert="horz" lIns="87588" tIns="43794" rIns="87588" bIns="43794" rtlCol="0"/>
          <a:lstStyle>
            <a:lvl1pPr algn="r">
              <a:defRPr sz="1100"/>
            </a:lvl1pPr>
          </a:lstStyle>
          <a:p>
            <a:fld id="{E0EA27C4-5855-4C4A-9BF4-E7DCBDCE6577}" type="datetimeFigureOut">
              <a:rPr lang="de-CH" smtClean="0"/>
              <a:t>25.03.2025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09703"/>
            <a:ext cx="2933479" cy="494762"/>
          </a:xfrm>
          <a:prstGeom prst="rect">
            <a:avLst/>
          </a:prstGeom>
        </p:spPr>
        <p:txBody>
          <a:bodyPr vert="horz" lIns="87588" tIns="43794" rIns="87588" bIns="43794" rtlCol="0" anchor="b"/>
          <a:lstStyle>
            <a:lvl1pPr algn="l">
              <a:defRPr sz="11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34111" y="9409703"/>
            <a:ext cx="2933479" cy="494762"/>
          </a:xfrm>
          <a:prstGeom prst="rect">
            <a:avLst/>
          </a:prstGeom>
        </p:spPr>
        <p:txBody>
          <a:bodyPr vert="horz" lIns="87588" tIns="43794" rIns="87588" bIns="43794" rtlCol="0" anchor="b"/>
          <a:lstStyle>
            <a:lvl1pPr algn="r">
              <a:defRPr sz="1100"/>
            </a:lvl1pPr>
          </a:lstStyle>
          <a:p>
            <a:fld id="{6E056FD7-BEA1-41B8-AA36-AC992549D4A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4465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3276" cy="495300"/>
          </a:xfrm>
          <a:prstGeom prst="rect">
            <a:avLst/>
          </a:prstGeom>
        </p:spPr>
        <p:txBody>
          <a:bodyPr vert="horz" lIns="91074" tIns="45538" rIns="91074" bIns="45538" rtlCol="0"/>
          <a:lstStyle>
            <a:lvl1pPr algn="l">
              <a:defRPr sz="11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34260" y="3"/>
            <a:ext cx="2933276" cy="495300"/>
          </a:xfrm>
          <a:prstGeom prst="rect">
            <a:avLst/>
          </a:prstGeom>
        </p:spPr>
        <p:txBody>
          <a:bodyPr vert="horz" lIns="91074" tIns="45538" rIns="91074" bIns="45538" rtlCol="0"/>
          <a:lstStyle>
            <a:lvl1pPr algn="r">
              <a:defRPr sz="1100"/>
            </a:lvl1pPr>
          </a:lstStyle>
          <a:p>
            <a:fld id="{A5C8AFFD-E06A-42D2-A029-1AF8AAAD30F2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6463" y="742950"/>
            <a:ext cx="495617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4" tIns="45538" rIns="91074" bIns="4553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6911" y="4705351"/>
            <a:ext cx="5415280" cy="4457699"/>
          </a:xfrm>
          <a:prstGeom prst="rect">
            <a:avLst/>
          </a:prstGeom>
        </p:spPr>
        <p:txBody>
          <a:bodyPr vert="horz" lIns="91074" tIns="45538" rIns="91074" bIns="45538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408982"/>
            <a:ext cx="2933276" cy="495300"/>
          </a:xfrm>
          <a:prstGeom prst="rect">
            <a:avLst/>
          </a:prstGeom>
        </p:spPr>
        <p:txBody>
          <a:bodyPr vert="horz" lIns="91074" tIns="45538" rIns="91074" bIns="45538" rtlCol="0" anchor="b"/>
          <a:lstStyle>
            <a:lvl1pPr algn="l">
              <a:defRPr sz="11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34260" y="9408982"/>
            <a:ext cx="2933276" cy="495300"/>
          </a:xfrm>
          <a:prstGeom prst="rect">
            <a:avLst/>
          </a:prstGeom>
        </p:spPr>
        <p:txBody>
          <a:bodyPr vert="horz" lIns="91074" tIns="45538" rIns="91074" bIns="45538" rtlCol="0" anchor="b"/>
          <a:lstStyle>
            <a:lvl1pPr algn="r">
              <a:defRPr sz="1100"/>
            </a:lvl1pPr>
          </a:lstStyle>
          <a:p>
            <a:fld id="{499F13D6-0CEC-48EE-A7CB-90F3A7CCB06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15512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9F13D6-0CEC-48EE-A7CB-90F3A7CCB06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8740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pic>
        <p:nvPicPr>
          <p:cNvPr id="1026" name="Picture 2" descr="I:\Logos und Wappen\Logo Gemeindeverwaltung\Logos EPS\Signet4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648"/>
            <a:ext cx="3240360" cy="52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1350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0609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94103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26" name="Picture 2" descr="I:\Logos und Wappen\Logo Gemeindeverwaltung\Logos EPS\Signet4f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648"/>
            <a:ext cx="3240360" cy="52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6441785" y="514357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>
                <a:latin typeface="Avenir LT Std 65 Medium" pitchFamily="34" charset="0"/>
              </a:rPr>
              <a:t>Schulpflege</a:t>
            </a:r>
          </a:p>
        </p:txBody>
      </p:sp>
    </p:spTree>
    <p:extLst>
      <p:ext uri="{BB962C8B-B14F-4D97-AF65-F5344CB8AC3E}">
        <p14:creationId xmlns:p14="http://schemas.microsoft.com/office/powerpoint/2010/main" val="1613502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931" y="1268760"/>
            <a:ext cx="8229600" cy="634082"/>
          </a:xfrm>
        </p:spPr>
        <p:txBody>
          <a:bodyPr/>
          <a:lstStyle>
            <a:lvl1pPr>
              <a:defRPr>
                <a:solidFill>
                  <a:srgbClr val="00B0F0"/>
                </a:solidFill>
                <a:latin typeface="Avenir LT Std 65 Medium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pic>
        <p:nvPicPr>
          <p:cNvPr id="1026" name="Picture 2" descr="I:\Logos und Wappen\Logo Gemeindeverwaltung\Logos EPS\Signet4f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60648"/>
            <a:ext cx="2808387" cy="45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Gerade Verbindung 7"/>
          <p:cNvCxnSpPr/>
          <p:nvPr userDrawn="1"/>
        </p:nvCxnSpPr>
        <p:spPr>
          <a:xfrm>
            <a:off x="467544" y="836712"/>
            <a:ext cx="8208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/>
          <p:cNvSpPr txBox="1"/>
          <p:nvPr userDrawn="1"/>
        </p:nvSpPr>
        <p:spPr>
          <a:xfrm>
            <a:off x="6585801" y="432847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b="1" dirty="0">
                <a:latin typeface="Avenir LT Std 65 Medium" pitchFamily="34" charset="0"/>
              </a:rPr>
              <a:t>Schulpflege</a:t>
            </a:r>
          </a:p>
        </p:txBody>
      </p:sp>
    </p:spTree>
    <p:extLst>
      <p:ext uri="{BB962C8B-B14F-4D97-AF65-F5344CB8AC3E}">
        <p14:creationId xmlns:p14="http://schemas.microsoft.com/office/powerpoint/2010/main" val="368369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3E5F-6DF8-41C3-84B7-F7A4D328A89B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A2FD-FE19-4F90-A065-6B044E1901B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03895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26" name="Picture 2" descr="I:\Logos und Wappen\Logo Gemeindeverwaltung\Logos EPS\Signet4f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648"/>
            <a:ext cx="3240360" cy="52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6444208" y="520677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latin typeface="Avenir LT Std 65 Medium" pitchFamily="34" charset="0"/>
              </a:rPr>
              <a:t>Schulpflege</a:t>
            </a:r>
          </a:p>
        </p:txBody>
      </p:sp>
    </p:spTree>
    <p:extLst>
      <p:ext uri="{BB962C8B-B14F-4D97-AF65-F5344CB8AC3E}">
        <p14:creationId xmlns:p14="http://schemas.microsoft.com/office/powerpoint/2010/main" val="161350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8369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2012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8134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97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7050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3894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4692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3376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E6BEE-B49A-4F42-BCA6-8F7CF771D439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7D8D7-6560-43E7-9467-99F32B413643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4317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3E5F-6DF8-41C3-84B7-F7A4D328A89B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A2FD-FE19-4F90-A065-6B044E1901B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4317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2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A14F-21D9-4D74-81E7-58965280FB28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E28D-1004-499B-9878-C8518F10968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643446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3E5F-6DF8-41C3-84B7-F7A4D328A89B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A2FD-FE19-4F90-A065-6B044E1901B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4317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A14F-21D9-4D74-81E7-58965280FB28}" type="datetimeFigureOut">
              <a:rPr lang="de-CH" smtClean="0"/>
              <a:t>25.03.2025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E28D-1004-499B-9878-C8518F10968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643446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D463E13C-576A-4435-B6CA-31F365255554}"/>
              </a:ext>
            </a:extLst>
          </p:cNvPr>
          <p:cNvSpPr/>
          <p:nvPr/>
        </p:nvSpPr>
        <p:spPr>
          <a:xfrm>
            <a:off x="45782" y="1008204"/>
            <a:ext cx="5657771" cy="12647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86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Schulpflege (6 Mitglieder, 6 SB, 2 Ausschüsse, 1 ad-hoc-Komm.)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20C6C07-6108-4999-81A5-C42DF86A7E17}"/>
              </a:ext>
            </a:extLst>
          </p:cNvPr>
          <p:cNvSpPr/>
          <p:nvPr/>
        </p:nvSpPr>
        <p:spPr>
          <a:xfrm>
            <a:off x="5779240" y="2419296"/>
            <a:ext cx="3318977" cy="3789515"/>
          </a:xfrm>
          <a:prstGeom prst="rect">
            <a:avLst/>
          </a:prstGeom>
          <a:solidFill>
            <a:srgbClr val="FCD5B5">
              <a:alpha val="25098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6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Gemeindeverwaltung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260CFDB-34AA-4EBC-9940-CDF1C9DCF232}"/>
              </a:ext>
            </a:extLst>
          </p:cNvPr>
          <p:cNvSpPr/>
          <p:nvPr/>
        </p:nvSpPr>
        <p:spPr>
          <a:xfrm>
            <a:off x="47087" y="2418912"/>
            <a:ext cx="5721716" cy="37911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6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Pädagogischer Schulbetrieb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19B2B1A-4CE0-4F37-A1BE-44BEC3EC9A7A}"/>
              </a:ext>
            </a:extLst>
          </p:cNvPr>
          <p:cNvSpPr/>
          <p:nvPr/>
        </p:nvSpPr>
        <p:spPr>
          <a:xfrm>
            <a:off x="114249" y="1340315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SB1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Schul- &amp; Quali-Entwicklung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945DB64-C074-45DC-B3B8-F94D1E045C8B}"/>
              </a:ext>
            </a:extLst>
          </p:cNvPr>
          <p:cNvSpPr/>
          <p:nvPr/>
        </p:nvSpPr>
        <p:spPr>
          <a:xfrm>
            <a:off x="1040944" y="1340235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SB2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Vizepräsidium</a:t>
            </a:r>
            <a:endParaRPr kumimoji="0" lang="de-CH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6E70928-3919-438B-A3F5-51E25FBE33F6}"/>
              </a:ext>
            </a:extLst>
          </p:cNvPr>
          <p:cNvSpPr/>
          <p:nvPr/>
        </p:nvSpPr>
        <p:spPr>
          <a:xfrm>
            <a:off x="1967637" y="1340154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SB3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Finanzen &amp; Infrastruktur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1B3EA83-8234-460B-A004-21D202F61666}"/>
              </a:ext>
            </a:extLst>
          </p:cNvPr>
          <p:cNvSpPr/>
          <p:nvPr/>
        </p:nvSpPr>
        <p:spPr>
          <a:xfrm>
            <a:off x="2894330" y="1340073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SB4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Schülerbelange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D20B767-66D9-46E2-9EFC-E39C78636EDD}"/>
              </a:ext>
            </a:extLst>
          </p:cNvPr>
          <p:cNvSpPr/>
          <p:nvPr/>
        </p:nvSpPr>
        <p:spPr>
          <a:xfrm>
            <a:off x="3821025" y="1339992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SB5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Personelles</a:t>
            </a:r>
            <a:endParaRPr kumimoji="0" lang="de-CH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AF57885-04A8-4F39-B3E1-DE4FDA7C9156}"/>
              </a:ext>
            </a:extLst>
          </p:cNvPr>
          <p:cNvSpPr/>
          <p:nvPr/>
        </p:nvSpPr>
        <p:spPr>
          <a:xfrm>
            <a:off x="577157" y="2469135"/>
            <a:ext cx="6465977" cy="906726"/>
          </a:xfrm>
          <a:prstGeom prst="rect">
            <a:avLst/>
          </a:prstGeom>
          <a:solidFill>
            <a:srgbClr val="FFFF00">
              <a:alpha val="50196"/>
            </a:srgbClr>
          </a:solidFill>
          <a:ln w="3175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8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GL Schule</a:t>
            </a:r>
          </a:p>
        </p:txBody>
      </p:sp>
      <p:cxnSp>
        <p:nvCxnSpPr>
          <p:cNvPr id="14" name="Gerade Verbindung 56">
            <a:extLst>
              <a:ext uri="{FF2B5EF4-FFF2-40B4-BE49-F238E27FC236}">
                <a16:creationId xmlns:a16="http://schemas.microsoft.com/office/drawing/2014/main" id="{1054188F-93D7-4017-B8F4-81A4CA494DD6}"/>
              </a:ext>
            </a:extLst>
          </p:cNvPr>
          <p:cNvCxnSpPr>
            <a:cxnSpLocks/>
          </p:cNvCxnSpPr>
          <p:nvPr/>
        </p:nvCxnSpPr>
        <p:spPr>
          <a:xfrm>
            <a:off x="5240646" y="1852450"/>
            <a:ext cx="0" cy="99651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Gerade Verbindung 58">
            <a:extLst>
              <a:ext uri="{FF2B5EF4-FFF2-40B4-BE49-F238E27FC236}">
                <a16:creationId xmlns:a16="http://schemas.microsoft.com/office/drawing/2014/main" id="{7DB7BF8B-9169-46F9-9E43-78C38AA377E6}"/>
              </a:ext>
            </a:extLst>
          </p:cNvPr>
          <p:cNvCxnSpPr>
            <a:cxnSpLocks/>
          </p:cNvCxnSpPr>
          <p:nvPr/>
        </p:nvCxnSpPr>
        <p:spPr>
          <a:xfrm flipV="1">
            <a:off x="2425086" y="2860071"/>
            <a:ext cx="3955545" cy="60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Gerade Verbindung 107">
            <a:extLst>
              <a:ext uri="{FF2B5EF4-FFF2-40B4-BE49-F238E27FC236}">
                <a16:creationId xmlns:a16="http://schemas.microsoft.com/office/drawing/2014/main" id="{D1A060D2-DE20-4054-9AF2-DC8DE61DD4AC}"/>
              </a:ext>
            </a:extLst>
          </p:cNvPr>
          <p:cNvCxnSpPr>
            <a:cxnSpLocks/>
          </p:cNvCxnSpPr>
          <p:nvPr/>
        </p:nvCxnSpPr>
        <p:spPr>
          <a:xfrm>
            <a:off x="7577025" y="2328965"/>
            <a:ext cx="0" cy="164519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Gerade Verbindung 111">
            <a:extLst>
              <a:ext uri="{FF2B5EF4-FFF2-40B4-BE49-F238E27FC236}">
                <a16:creationId xmlns:a16="http://schemas.microsoft.com/office/drawing/2014/main" id="{77AD19E3-373B-4C80-B696-941E7A301DE3}"/>
              </a:ext>
            </a:extLst>
          </p:cNvPr>
          <p:cNvCxnSpPr/>
          <p:nvPr/>
        </p:nvCxnSpPr>
        <p:spPr>
          <a:xfrm>
            <a:off x="7539540" y="2937816"/>
            <a:ext cx="826963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372AE156-2C24-4E6C-BF04-EE806AD57903}"/>
              </a:ext>
            </a:extLst>
          </p:cNvPr>
          <p:cNvSpPr/>
          <p:nvPr/>
        </p:nvSpPr>
        <p:spPr>
          <a:xfrm>
            <a:off x="5775496" y="2419297"/>
            <a:ext cx="3322720" cy="1010841"/>
          </a:xfrm>
          <a:prstGeom prst="rect">
            <a:avLst/>
          </a:prstGeom>
          <a:solidFill>
            <a:schemeClr val="accent6">
              <a:lumMod val="40000"/>
              <a:lumOff val="60000"/>
              <a:alpha val="25098"/>
            </a:schemeClr>
          </a:solidFill>
          <a:ln w="635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vert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8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Kader-Konf.</a:t>
            </a:r>
          </a:p>
        </p:txBody>
      </p:sp>
      <p:cxnSp>
        <p:nvCxnSpPr>
          <p:cNvPr id="19" name="Gerade Verbindung 109">
            <a:extLst>
              <a:ext uri="{FF2B5EF4-FFF2-40B4-BE49-F238E27FC236}">
                <a16:creationId xmlns:a16="http://schemas.microsoft.com/office/drawing/2014/main" id="{C8C13A63-6A2A-4DF4-BCC1-B0140F6A0F57}"/>
              </a:ext>
            </a:extLst>
          </p:cNvPr>
          <p:cNvCxnSpPr/>
          <p:nvPr/>
        </p:nvCxnSpPr>
        <p:spPr>
          <a:xfrm>
            <a:off x="8366503" y="2926582"/>
            <a:ext cx="4149" cy="74079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Gerade Verbindung 64">
            <a:extLst>
              <a:ext uri="{FF2B5EF4-FFF2-40B4-BE49-F238E27FC236}">
                <a16:creationId xmlns:a16="http://schemas.microsoft.com/office/drawing/2014/main" id="{31F1DD73-E605-4AA3-93C8-5C12EA8239FA}"/>
              </a:ext>
            </a:extLst>
          </p:cNvPr>
          <p:cNvCxnSpPr/>
          <p:nvPr/>
        </p:nvCxnSpPr>
        <p:spPr>
          <a:xfrm flipH="1">
            <a:off x="6369105" y="2867640"/>
            <a:ext cx="1" cy="13302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Rechteck 20">
            <a:extLst>
              <a:ext uri="{FF2B5EF4-FFF2-40B4-BE49-F238E27FC236}">
                <a16:creationId xmlns:a16="http://schemas.microsoft.com/office/drawing/2014/main" id="{01B91553-0C5A-417E-BB7B-CD40BBEB9779}"/>
              </a:ext>
            </a:extLst>
          </p:cNvPr>
          <p:cNvSpPr/>
          <p:nvPr/>
        </p:nvSpPr>
        <p:spPr>
          <a:xfrm>
            <a:off x="5775496" y="2469133"/>
            <a:ext cx="1267638" cy="3739679"/>
          </a:xfrm>
          <a:prstGeom prst="rect">
            <a:avLst/>
          </a:prstGeom>
          <a:solidFill>
            <a:srgbClr val="92D053">
              <a:alpha val="25882"/>
            </a:srgbClr>
          </a:solidFill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6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Schulverwaltung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789349E-7996-4150-A7B9-7CC8A33101AF}"/>
              </a:ext>
            </a:extLst>
          </p:cNvPr>
          <p:cNvSpPr/>
          <p:nvPr/>
        </p:nvSpPr>
        <p:spPr>
          <a:xfrm>
            <a:off x="5892006" y="2993802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Leitung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Schulverwaltung</a:t>
            </a:r>
          </a:p>
        </p:txBody>
      </p:sp>
      <p:cxnSp>
        <p:nvCxnSpPr>
          <p:cNvPr id="23" name="Gerade Verbindung 121">
            <a:extLst>
              <a:ext uri="{FF2B5EF4-FFF2-40B4-BE49-F238E27FC236}">
                <a16:creationId xmlns:a16="http://schemas.microsoft.com/office/drawing/2014/main" id="{708ABB05-7E7F-49D7-BA80-901FFDB936B1}"/>
              </a:ext>
            </a:extLst>
          </p:cNvPr>
          <p:cNvCxnSpPr/>
          <p:nvPr/>
        </p:nvCxnSpPr>
        <p:spPr>
          <a:xfrm flipV="1">
            <a:off x="6360566" y="2936588"/>
            <a:ext cx="1181007" cy="122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969A2469-6CD5-47A6-B938-E2033119DE9E}"/>
              </a:ext>
            </a:extLst>
          </p:cNvPr>
          <p:cNvSpPr/>
          <p:nvPr/>
        </p:nvSpPr>
        <p:spPr>
          <a:xfrm>
            <a:off x="5783132" y="1343069"/>
            <a:ext cx="655714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Ressort 5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6969625C-A1F9-43F4-99F4-723326C146A3}"/>
              </a:ext>
            </a:extLst>
          </p:cNvPr>
          <p:cNvSpPr/>
          <p:nvPr/>
        </p:nvSpPr>
        <p:spPr>
          <a:xfrm>
            <a:off x="6435039" y="1343070"/>
            <a:ext cx="655714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Ressort 4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5E62F0A7-D41A-4C46-BF03-5CCEC5234C89}"/>
              </a:ext>
            </a:extLst>
          </p:cNvPr>
          <p:cNvSpPr/>
          <p:nvPr/>
        </p:nvSpPr>
        <p:spPr>
          <a:xfrm>
            <a:off x="7086946" y="1343070"/>
            <a:ext cx="655714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Ressort 3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89F71FB-B0BD-44C1-8340-EE8E02C13B8F}"/>
              </a:ext>
            </a:extLst>
          </p:cNvPr>
          <p:cNvSpPr/>
          <p:nvPr/>
        </p:nvSpPr>
        <p:spPr>
          <a:xfrm>
            <a:off x="7738853" y="1343070"/>
            <a:ext cx="655714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Ressort 2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4310F7C0-570D-4791-933E-4A7D50025AE3}"/>
              </a:ext>
            </a:extLst>
          </p:cNvPr>
          <p:cNvSpPr/>
          <p:nvPr/>
        </p:nvSpPr>
        <p:spPr>
          <a:xfrm>
            <a:off x="8390762" y="1343068"/>
            <a:ext cx="655714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Ressort 1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EA49E413-10CF-4A03-B349-C8BA6722DAD3}"/>
              </a:ext>
            </a:extLst>
          </p:cNvPr>
          <p:cNvSpPr/>
          <p:nvPr/>
        </p:nvSpPr>
        <p:spPr>
          <a:xfrm>
            <a:off x="4746539" y="1339992"/>
            <a:ext cx="925817" cy="512458"/>
          </a:xfrm>
          <a:prstGeom prst="rect">
            <a:avLst/>
          </a:prstGeom>
          <a:solidFill>
            <a:srgbClr val="BFBFBF">
              <a:alpha val="25098"/>
            </a:srgb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SB6/R6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Präsidiales &amp; Öffentlichkeit</a:t>
            </a:r>
          </a:p>
        </p:txBody>
      </p:sp>
      <p:cxnSp>
        <p:nvCxnSpPr>
          <p:cNvPr id="30" name="Gerade Verbindung 87">
            <a:extLst>
              <a:ext uri="{FF2B5EF4-FFF2-40B4-BE49-F238E27FC236}">
                <a16:creationId xmlns:a16="http://schemas.microsoft.com/office/drawing/2014/main" id="{2ABDA3EA-39EF-4D89-9183-43986B9D1108}"/>
              </a:ext>
            </a:extLst>
          </p:cNvPr>
          <p:cNvCxnSpPr>
            <a:cxnSpLocks/>
          </p:cNvCxnSpPr>
          <p:nvPr/>
        </p:nvCxnSpPr>
        <p:spPr>
          <a:xfrm>
            <a:off x="6963651" y="3173423"/>
            <a:ext cx="0" cy="22718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Gerade Verbindung 95">
            <a:extLst>
              <a:ext uri="{FF2B5EF4-FFF2-40B4-BE49-F238E27FC236}">
                <a16:creationId xmlns:a16="http://schemas.microsoft.com/office/drawing/2014/main" id="{C0FFD69B-916E-4EEF-ADD4-A9E25C4962F0}"/>
              </a:ext>
            </a:extLst>
          </p:cNvPr>
          <p:cNvCxnSpPr/>
          <p:nvPr/>
        </p:nvCxnSpPr>
        <p:spPr>
          <a:xfrm>
            <a:off x="6872490" y="3713973"/>
            <a:ext cx="9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Gerade Verbindung 96">
            <a:extLst>
              <a:ext uri="{FF2B5EF4-FFF2-40B4-BE49-F238E27FC236}">
                <a16:creationId xmlns:a16="http://schemas.microsoft.com/office/drawing/2014/main" id="{B249503C-29D4-465C-82F2-21929619E935}"/>
              </a:ext>
            </a:extLst>
          </p:cNvPr>
          <p:cNvCxnSpPr>
            <a:cxnSpLocks/>
          </p:cNvCxnSpPr>
          <p:nvPr/>
        </p:nvCxnSpPr>
        <p:spPr>
          <a:xfrm>
            <a:off x="6872490" y="4994733"/>
            <a:ext cx="1052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Gerade Verbindung 97">
            <a:extLst>
              <a:ext uri="{FF2B5EF4-FFF2-40B4-BE49-F238E27FC236}">
                <a16:creationId xmlns:a16="http://schemas.microsoft.com/office/drawing/2014/main" id="{B91708C1-65AC-4193-9782-ACF300E89162}"/>
              </a:ext>
            </a:extLst>
          </p:cNvPr>
          <p:cNvCxnSpPr/>
          <p:nvPr/>
        </p:nvCxnSpPr>
        <p:spPr>
          <a:xfrm>
            <a:off x="6872490" y="4547116"/>
            <a:ext cx="9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Gerade Verbindung 98">
            <a:extLst>
              <a:ext uri="{FF2B5EF4-FFF2-40B4-BE49-F238E27FC236}">
                <a16:creationId xmlns:a16="http://schemas.microsoft.com/office/drawing/2014/main" id="{C860E5ED-B0D5-4B36-A376-77BA9D7B3C65}"/>
              </a:ext>
            </a:extLst>
          </p:cNvPr>
          <p:cNvCxnSpPr/>
          <p:nvPr/>
        </p:nvCxnSpPr>
        <p:spPr>
          <a:xfrm>
            <a:off x="6872490" y="4126251"/>
            <a:ext cx="90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erade Verbindung 101">
            <a:extLst>
              <a:ext uri="{FF2B5EF4-FFF2-40B4-BE49-F238E27FC236}">
                <a16:creationId xmlns:a16="http://schemas.microsoft.com/office/drawing/2014/main" id="{E17DC1CD-06B5-41CB-B59F-D9ED4A5FB47F}"/>
              </a:ext>
            </a:extLst>
          </p:cNvPr>
          <p:cNvCxnSpPr/>
          <p:nvPr/>
        </p:nvCxnSpPr>
        <p:spPr>
          <a:xfrm>
            <a:off x="6875950" y="3173423"/>
            <a:ext cx="10182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Gerade Verbindung 106">
            <a:extLst>
              <a:ext uri="{FF2B5EF4-FFF2-40B4-BE49-F238E27FC236}">
                <a16:creationId xmlns:a16="http://schemas.microsoft.com/office/drawing/2014/main" id="{1DCCF80A-A045-458B-9B55-92DAB64261CA}"/>
              </a:ext>
            </a:extLst>
          </p:cNvPr>
          <p:cNvCxnSpPr>
            <a:cxnSpLocks/>
          </p:cNvCxnSpPr>
          <p:nvPr/>
        </p:nvCxnSpPr>
        <p:spPr>
          <a:xfrm>
            <a:off x="7579178" y="2334949"/>
            <a:ext cx="1158999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Gerade Verbindung 129">
            <a:extLst>
              <a:ext uri="{FF2B5EF4-FFF2-40B4-BE49-F238E27FC236}">
                <a16:creationId xmlns:a16="http://schemas.microsoft.com/office/drawing/2014/main" id="{DAB270CD-9B11-4B7E-9307-7FCABF2F0CF4}"/>
              </a:ext>
            </a:extLst>
          </p:cNvPr>
          <p:cNvCxnSpPr>
            <a:cxnSpLocks/>
          </p:cNvCxnSpPr>
          <p:nvPr/>
        </p:nvCxnSpPr>
        <p:spPr>
          <a:xfrm>
            <a:off x="8738177" y="1852450"/>
            <a:ext cx="0" cy="482499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Rechteck 38">
            <a:extLst>
              <a:ext uri="{FF2B5EF4-FFF2-40B4-BE49-F238E27FC236}">
                <a16:creationId xmlns:a16="http://schemas.microsoft.com/office/drawing/2014/main" id="{58C37971-7A52-4EA5-A1B7-AB4C1B952AB4}"/>
              </a:ext>
            </a:extLst>
          </p:cNvPr>
          <p:cNvSpPr/>
          <p:nvPr/>
        </p:nvSpPr>
        <p:spPr>
          <a:xfrm>
            <a:off x="114250" y="2925548"/>
            <a:ext cx="4147230" cy="1308382"/>
          </a:xfrm>
          <a:prstGeom prst="rect">
            <a:avLst/>
          </a:prstGeom>
          <a:solidFill>
            <a:srgbClr val="92D053">
              <a:alpha val="25098"/>
            </a:srgbClr>
          </a:solidFill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</a:t>
            </a:r>
            <a:r>
              <a:rPr kumimoji="0" lang="de-DE" sz="114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lleitungs-K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onferenz</a:t>
            </a:r>
          </a:p>
        </p:txBody>
      </p:sp>
      <p:cxnSp>
        <p:nvCxnSpPr>
          <p:cNvPr id="42" name="Gerade Verbindung 77">
            <a:extLst>
              <a:ext uri="{FF2B5EF4-FFF2-40B4-BE49-F238E27FC236}">
                <a16:creationId xmlns:a16="http://schemas.microsoft.com/office/drawing/2014/main" id="{CAC24971-58CC-4EFB-B43A-084318499636}"/>
              </a:ext>
            </a:extLst>
          </p:cNvPr>
          <p:cNvCxnSpPr/>
          <p:nvPr/>
        </p:nvCxnSpPr>
        <p:spPr>
          <a:xfrm>
            <a:off x="4358572" y="4133166"/>
            <a:ext cx="20350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8" name="Rechteck 47">
            <a:extLst>
              <a:ext uri="{FF2B5EF4-FFF2-40B4-BE49-F238E27FC236}">
                <a16:creationId xmlns:a16="http://schemas.microsoft.com/office/drawing/2014/main" id="{D1207E0C-187A-417A-B010-4480D6681430}"/>
              </a:ext>
            </a:extLst>
          </p:cNvPr>
          <p:cNvSpPr/>
          <p:nvPr/>
        </p:nvSpPr>
        <p:spPr>
          <a:xfrm>
            <a:off x="114249" y="1851575"/>
            <a:ext cx="925817" cy="369593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Kommission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ad hoc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44351815-D5CC-4BF7-89CC-C4AE0C1D75E0}"/>
              </a:ext>
            </a:extLst>
          </p:cNvPr>
          <p:cNvSpPr/>
          <p:nvPr/>
        </p:nvSpPr>
        <p:spPr>
          <a:xfrm>
            <a:off x="2893453" y="1851575"/>
            <a:ext cx="926695" cy="401050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Ausschuss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CH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3 </a:t>
            </a: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SPF+2-5 Mitglieder</a:t>
            </a: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B399F348-7CBB-40EB-9C3C-524E095B4B82}"/>
              </a:ext>
            </a:extLst>
          </p:cNvPr>
          <p:cNvSpPr/>
          <p:nvPr/>
        </p:nvSpPr>
        <p:spPr>
          <a:xfrm>
            <a:off x="3816036" y="1852450"/>
            <a:ext cx="930503" cy="399785"/>
          </a:xfrm>
          <a:prstGeom prst="rect">
            <a:avLst/>
          </a:prstGeom>
          <a:solidFill>
            <a:srgbClr val="BFBFBF">
              <a:alpha val="25098"/>
            </a:srgb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Ausschuss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CH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3</a:t>
            </a: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SPF+2-5 Mitglieder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DF02EF92-DEAD-4FC2-8FF1-C600EF56622F}"/>
              </a:ext>
            </a:extLst>
          </p:cNvPr>
          <p:cNvSpPr/>
          <p:nvPr/>
        </p:nvSpPr>
        <p:spPr>
          <a:xfrm>
            <a:off x="4752627" y="1020940"/>
            <a:ext cx="4345591" cy="1252040"/>
          </a:xfrm>
          <a:prstGeom prst="rect">
            <a:avLst/>
          </a:prstGeom>
          <a:solidFill>
            <a:srgbClr val="FCD5B5">
              <a:alpha val="25098"/>
            </a:srgbClr>
          </a:solidFill>
          <a:ln w="63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8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Gemeinderat (6 Mitglieder)</a:t>
            </a:r>
          </a:p>
        </p:txBody>
      </p:sp>
      <p:cxnSp>
        <p:nvCxnSpPr>
          <p:cNvPr id="53" name="Gerade Verbindung 94">
            <a:extLst>
              <a:ext uri="{FF2B5EF4-FFF2-40B4-BE49-F238E27FC236}">
                <a16:creationId xmlns:a16="http://schemas.microsoft.com/office/drawing/2014/main" id="{280FE1B0-8D60-42F7-ADCA-636D62657BFE}"/>
              </a:ext>
            </a:extLst>
          </p:cNvPr>
          <p:cNvCxnSpPr>
            <a:cxnSpLocks/>
          </p:cNvCxnSpPr>
          <p:nvPr/>
        </p:nvCxnSpPr>
        <p:spPr>
          <a:xfrm>
            <a:off x="4362420" y="3443154"/>
            <a:ext cx="0" cy="15408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Gerade Verbindung 99">
            <a:extLst>
              <a:ext uri="{FF2B5EF4-FFF2-40B4-BE49-F238E27FC236}">
                <a16:creationId xmlns:a16="http://schemas.microsoft.com/office/drawing/2014/main" id="{599E3FCC-4C6D-4463-AE11-CDA9443A0732}"/>
              </a:ext>
            </a:extLst>
          </p:cNvPr>
          <p:cNvCxnSpPr>
            <a:cxnSpLocks/>
            <a:endCxn id="59" idx="1"/>
          </p:cNvCxnSpPr>
          <p:nvPr/>
        </p:nvCxnSpPr>
        <p:spPr>
          <a:xfrm>
            <a:off x="4358572" y="4969019"/>
            <a:ext cx="2233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Rechteck 56">
            <a:extLst>
              <a:ext uri="{FF2B5EF4-FFF2-40B4-BE49-F238E27FC236}">
                <a16:creationId xmlns:a16="http://schemas.microsoft.com/office/drawing/2014/main" id="{73D6CAA8-D386-4B9F-BFB0-90F36FECD1FE}"/>
              </a:ext>
            </a:extLst>
          </p:cNvPr>
          <p:cNvSpPr/>
          <p:nvPr/>
        </p:nvSpPr>
        <p:spPr>
          <a:xfrm>
            <a:off x="4568234" y="3527659"/>
            <a:ext cx="1084352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Schulsozialarbeit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8AB2201E-524F-4A8D-A5F2-A69580384A04}"/>
              </a:ext>
            </a:extLst>
          </p:cNvPr>
          <p:cNvSpPr/>
          <p:nvPr/>
        </p:nvSpPr>
        <p:spPr>
          <a:xfrm>
            <a:off x="4565822" y="3973720"/>
            <a:ext cx="1084352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Fachstelle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ICT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D3777EFA-BF92-4925-960D-D55E225897DA}"/>
              </a:ext>
            </a:extLst>
          </p:cNvPr>
          <p:cNvSpPr/>
          <p:nvPr/>
        </p:nvSpPr>
        <p:spPr>
          <a:xfrm>
            <a:off x="4581927" y="4734487"/>
            <a:ext cx="1084352" cy="469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Fachstelle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Externe Sonder-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pädagogik</a:t>
            </a:r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EC0F2B09-3543-4536-AAEB-0633837467D9}"/>
              </a:ext>
            </a:extLst>
          </p:cNvPr>
          <p:cNvSpPr/>
          <p:nvPr/>
        </p:nvSpPr>
        <p:spPr>
          <a:xfrm>
            <a:off x="5892006" y="3530919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Finanzen</a:t>
            </a:r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5E88B7C9-7E4D-459E-AFEF-F353A5DA50A5}"/>
              </a:ext>
            </a:extLst>
          </p:cNvPr>
          <p:cNvSpPr/>
          <p:nvPr/>
        </p:nvSpPr>
        <p:spPr>
          <a:xfrm>
            <a:off x="5898698" y="3962147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Schülerbelange</a:t>
            </a: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E4CFA9F1-9BE6-4B22-B3AE-F611E90EBF18}"/>
              </a:ext>
            </a:extLst>
          </p:cNvPr>
          <p:cNvSpPr/>
          <p:nvPr/>
        </p:nvSpPr>
        <p:spPr>
          <a:xfrm>
            <a:off x="5892006" y="4393375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Personelles</a:t>
            </a:r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1F1FAC8A-FFA4-4F30-BD9D-6B4D7612A459}"/>
              </a:ext>
            </a:extLst>
          </p:cNvPr>
          <p:cNvSpPr/>
          <p:nvPr/>
        </p:nvSpPr>
        <p:spPr>
          <a:xfrm>
            <a:off x="5892006" y="4824603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Leitung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Assistenz GL</a:t>
            </a:r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DF1731E5-D828-4241-99AD-A83E67B0F87C}"/>
              </a:ext>
            </a:extLst>
          </p:cNvPr>
          <p:cNvSpPr/>
          <p:nvPr/>
        </p:nvSpPr>
        <p:spPr>
          <a:xfrm>
            <a:off x="7114168" y="3534394"/>
            <a:ext cx="925714" cy="3188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Bereichsleitung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Liegenschaften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4D638D5F-EBA1-4737-A637-BA694597D919}"/>
              </a:ext>
            </a:extLst>
          </p:cNvPr>
          <p:cNvSpPr/>
          <p:nvPr/>
        </p:nvSpPr>
        <p:spPr>
          <a:xfrm>
            <a:off x="7116536" y="3958404"/>
            <a:ext cx="925286" cy="3188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Schul-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Hauswarte</a:t>
            </a:r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232E5A5C-4539-4B48-92F4-B05CCC4F44A0}"/>
              </a:ext>
            </a:extLst>
          </p:cNvPr>
          <p:cNvSpPr/>
          <p:nvPr/>
        </p:nvSpPr>
        <p:spPr>
          <a:xfrm>
            <a:off x="8106578" y="3005810"/>
            <a:ext cx="642255" cy="3188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Übrige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Abt.-Ltgn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6B330D34-AE76-4138-ABDC-5E3CC3C0B98B}"/>
              </a:ext>
            </a:extLst>
          </p:cNvPr>
          <p:cNvSpPr/>
          <p:nvPr/>
        </p:nvSpPr>
        <p:spPr>
          <a:xfrm>
            <a:off x="114250" y="4406252"/>
            <a:ext cx="4142452" cy="1186284"/>
          </a:xfrm>
          <a:prstGeom prst="rect">
            <a:avLst/>
          </a:prstGeom>
          <a:solidFill>
            <a:schemeClr val="accent3">
              <a:lumMod val="20000"/>
              <a:lumOff val="80000"/>
              <a:alpha val="25882"/>
            </a:schemeClr>
          </a:solidFill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4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Gesamtkonvent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B2CEFF86-674B-4A4F-AF99-5DD1B2113D8B}"/>
              </a:ext>
            </a:extLst>
          </p:cNvPr>
          <p:cNvSpPr/>
          <p:nvPr/>
        </p:nvSpPr>
        <p:spPr>
          <a:xfrm>
            <a:off x="7114168" y="3010166"/>
            <a:ext cx="925714" cy="3188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Leitung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Hochbau&amp;LG</a:t>
            </a:r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C6AC18A9-34F0-4E47-B512-75227D162887}"/>
              </a:ext>
            </a:extLst>
          </p:cNvPr>
          <p:cNvSpPr/>
          <p:nvPr/>
        </p:nvSpPr>
        <p:spPr>
          <a:xfrm>
            <a:off x="7109632" y="2553190"/>
            <a:ext cx="925714" cy="3188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Gde-Schreiber</a:t>
            </a: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2290EDE3-123A-4B61-84A0-A7C92A8FC527}"/>
              </a:ext>
            </a:extLst>
          </p:cNvPr>
          <p:cNvSpPr/>
          <p:nvPr/>
        </p:nvSpPr>
        <p:spPr>
          <a:xfrm>
            <a:off x="1962178" y="2993801"/>
            <a:ext cx="925817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Gesamt-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Schulleitung</a:t>
            </a:r>
          </a:p>
        </p:txBody>
      </p:sp>
      <p:cxnSp>
        <p:nvCxnSpPr>
          <p:cNvPr id="2" name="Gerade Verbindung 126">
            <a:extLst>
              <a:ext uri="{FF2B5EF4-FFF2-40B4-BE49-F238E27FC236}">
                <a16:creationId xmlns:a16="http://schemas.microsoft.com/office/drawing/2014/main" id="{7D87205C-9436-3950-3E5E-E4F1AA849D52}"/>
              </a:ext>
            </a:extLst>
          </p:cNvPr>
          <p:cNvCxnSpPr>
            <a:cxnSpLocks/>
          </p:cNvCxnSpPr>
          <p:nvPr/>
        </p:nvCxnSpPr>
        <p:spPr>
          <a:xfrm flipV="1">
            <a:off x="805182" y="2332043"/>
            <a:ext cx="4416721" cy="9090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6" name="Rechteck 75">
            <a:extLst>
              <a:ext uri="{FF2B5EF4-FFF2-40B4-BE49-F238E27FC236}">
                <a16:creationId xmlns:a16="http://schemas.microsoft.com/office/drawing/2014/main" id="{7AF212CB-049C-292A-0994-E8ECB72C9A81}"/>
              </a:ext>
            </a:extLst>
          </p:cNvPr>
          <p:cNvSpPr/>
          <p:nvPr/>
        </p:nvSpPr>
        <p:spPr>
          <a:xfrm>
            <a:off x="577157" y="3550709"/>
            <a:ext cx="873041" cy="1975108"/>
          </a:xfrm>
          <a:prstGeom prst="rect">
            <a:avLst/>
          </a:prstGeom>
          <a:solidFill>
            <a:srgbClr val="92D053">
              <a:alpha val="25882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Schulkonferenz </a:t>
            </a:r>
            <a:r>
              <a:rPr kumimoji="0" lang="de-DE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Stufe 1*</a:t>
            </a: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0" name="Rechteck 79">
            <a:extLst>
              <a:ext uri="{FF2B5EF4-FFF2-40B4-BE49-F238E27FC236}">
                <a16:creationId xmlns:a16="http://schemas.microsoft.com/office/drawing/2014/main" id="{34CBDB0B-DF14-F1BC-959E-DFF25B2BA2EC}"/>
              </a:ext>
            </a:extLst>
          </p:cNvPr>
          <p:cNvSpPr/>
          <p:nvPr/>
        </p:nvSpPr>
        <p:spPr>
          <a:xfrm>
            <a:off x="1530240" y="3550709"/>
            <a:ext cx="873041" cy="1975108"/>
          </a:xfrm>
          <a:prstGeom prst="rect">
            <a:avLst/>
          </a:prstGeom>
          <a:solidFill>
            <a:srgbClr val="92D053">
              <a:alpha val="25882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Schulkonferenz </a:t>
            </a:r>
            <a:r>
              <a:rPr kumimoji="0" lang="de-DE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Stufe 2*</a:t>
            </a: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1" name="Rechteck 80">
            <a:extLst>
              <a:ext uri="{FF2B5EF4-FFF2-40B4-BE49-F238E27FC236}">
                <a16:creationId xmlns:a16="http://schemas.microsoft.com/office/drawing/2014/main" id="{E0D9C582-8379-DE60-F592-515381E3E287}"/>
              </a:ext>
            </a:extLst>
          </p:cNvPr>
          <p:cNvSpPr/>
          <p:nvPr/>
        </p:nvSpPr>
        <p:spPr>
          <a:xfrm>
            <a:off x="3376084" y="3550709"/>
            <a:ext cx="873041" cy="1975108"/>
          </a:xfrm>
          <a:prstGeom prst="rect">
            <a:avLst/>
          </a:prstGeom>
          <a:solidFill>
            <a:srgbClr val="92D053">
              <a:alpha val="25882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Schulkonferenz </a:t>
            </a:r>
            <a:r>
              <a:rPr kumimoji="0" lang="de-DE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Stufe 4*</a:t>
            </a: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EB346452-57C5-5B5A-A1DA-50AF73E5CB15}"/>
              </a:ext>
            </a:extLst>
          </p:cNvPr>
          <p:cNvSpPr/>
          <p:nvPr/>
        </p:nvSpPr>
        <p:spPr>
          <a:xfrm>
            <a:off x="2451702" y="3550709"/>
            <a:ext cx="873041" cy="1975108"/>
          </a:xfrm>
          <a:prstGeom prst="rect">
            <a:avLst/>
          </a:prstGeom>
          <a:solidFill>
            <a:srgbClr val="92D053">
              <a:alpha val="25882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000" dirty="0">
              <a:solidFill>
                <a:prstClr val="black"/>
              </a:solidFill>
              <a:latin typeface="Tahoma"/>
            </a:endParaRP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Schulkonferenz </a:t>
            </a:r>
            <a:r>
              <a:rPr kumimoji="0" lang="de-DE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Stufe 3*</a:t>
            </a:r>
          </a:p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83" name="Gerade Verbindung 66">
            <a:extLst>
              <a:ext uri="{FF2B5EF4-FFF2-40B4-BE49-F238E27FC236}">
                <a16:creationId xmlns:a16="http://schemas.microsoft.com/office/drawing/2014/main" id="{83066888-5CE8-403E-3226-7CD791291D0C}"/>
              </a:ext>
            </a:extLst>
          </p:cNvPr>
          <p:cNvCxnSpPr>
            <a:cxnSpLocks/>
          </p:cNvCxnSpPr>
          <p:nvPr/>
        </p:nvCxnSpPr>
        <p:spPr>
          <a:xfrm>
            <a:off x="1020507" y="3436790"/>
            <a:ext cx="3341913" cy="207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0" name="Gerade Verbindung 99">
            <a:extLst>
              <a:ext uri="{FF2B5EF4-FFF2-40B4-BE49-F238E27FC236}">
                <a16:creationId xmlns:a16="http://schemas.microsoft.com/office/drawing/2014/main" id="{9DADE957-769F-FD13-EB34-07691279341E}"/>
              </a:ext>
            </a:extLst>
          </p:cNvPr>
          <p:cNvCxnSpPr>
            <a:cxnSpLocks/>
          </p:cNvCxnSpPr>
          <p:nvPr/>
        </p:nvCxnSpPr>
        <p:spPr>
          <a:xfrm>
            <a:off x="4358572" y="3693869"/>
            <a:ext cx="20643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3" name="Rechteck 92">
            <a:extLst>
              <a:ext uri="{FF2B5EF4-FFF2-40B4-BE49-F238E27FC236}">
                <a16:creationId xmlns:a16="http://schemas.microsoft.com/office/drawing/2014/main" id="{745C14CB-F778-68CB-CBFF-B9502DA979F9}"/>
              </a:ext>
            </a:extLst>
          </p:cNvPr>
          <p:cNvSpPr/>
          <p:nvPr/>
        </p:nvSpPr>
        <p:spPr>
          <a:xfrm>
            <a:off x="633362" y="3656678"/>
            <a:ext cx="766800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Schulleitung 1</a:t>
            </a:r>
          </a:p>
        </p:txBody>
      </p:sp>
      <p:cxnSp>
        <p:nvCxnSpPr>
          <p:cNvPr id="95" name="Gerade Verbindung 56">
            <a:extLst>
              <a:ext uri="{FF2B5EF4-FFF2-40B4-BE49-F238E27FC236}">
                <a16:creationId xmlns:a16="http://schemas.microsoft.com/office/drawing/2014/main" id="{7D8457E3-E6E9-CEEC-ECF1-5D2CB1F994BE}"/>
              </a:ext>
            </a:extLst>
          </p:cNvPr>
          <p:cNvCxnSpPr>
            <a:cxnSpLocks/>
            <a:endCxn id="93" idx="0"/>
          </p:cNvCxnSpPr>
          <p:nvPr/>
        </p:nvCxnSpPr>
        <p:spPr>
          <a:xfrm>
            <a:off x="1016762" y="3425699"/>
            <a:ext cx="0" cy="2309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Gerade Verbindung 56">
            <a:extLst>
              <a:ext uri="{FF2B5EF4-FFF2-40B4-BE49-F238E27FC236}">
                <a16:creationId xmlns:a16="http://schemas.microsoft.com/office/drawing/2014/main" id="{95ECD5D3-4444-8980-C15E-15CD7D302110}"/>
              </a:ext>
            </a:extLst>
          </p:cNvPr>
          <p:cNvCxnSpPr>
            <a:cxnSpLocks/>
          </p:cNvCxnSpPr>
          <p:nvPr/>
        </p:nvCxnSpPr>
        <p:spPr>
          <a:xfrm>
            <a:off x="1962178" y="3450709"/>
            <a:ext cx="0" cy="2117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4" name="Gerade Verbindung 56">
            <a:extLst>
              <a:ext uri="{FF2B5EF4-FFF2-40B4-BE49-F238E27FC236}">
                <a16:creationId xmlns:a16="http://schemas.microsoft.com/office/drawing/2014/main" id="{B4DF0CA7-C7CF-23A6-5D06-52232E6B7B1D}"/>
              </a:ext>
            </a:extLst>
          </p:cNvPr>
          <p:cNvCxnSpPr>
            <a:cxnSpLocks/>
          </p:cNvCxnSpPr>
          <p:nvPr/>
        </p:nvCxnSpPr>
        <p:spPr>
          <a:xfrm>
            <a:off x="2863975" y="3444811"/>
            <a:ext cx="0" cy="2117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Gerade Verbindung 56">
            <a:extLst>
              <a:ext uri="{FF2B5EF4-FFF2-40B4-BE49-F238E27FC236}">
                <a16:creationId xmlns:a16="http://schemas.microsoft.com/office/drawing/2014/main" id="{64430CF5-C336-9921-8207-CF26CC8A087B}"/>
              </a:ext>
            </a:extLst>
          </p:cNvPr>
          <p:cNvCxnSpPr>
            <a:cxnSpLocks/>
          </p:cNvCxnSpPr>
          <p:nvPr/>
        </p:nvCxnSpPr>
        <p:spPr>
          <a:xfrm>
            <a:off x="3804105" y="3435290"/>
            <a:ext cx="0" cy="2117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6" name="Rechteck 105">
            <a:extLst>
              <a:ext uri="{FF2B5EF4-FFF2-40B4-BE49-F238E27FC236}">
                <a16:creationId xmlns:a16="http://schemas.microsoft.com/office/drawing/2014/main" id="{35330F8D-E2E7-F0D1-853E-F3FB700993C4}"/>
              </a:ext>
            </a:extLst>
          </p:cNvPr>
          <p:cNvSpPr/>
          <p:nvPr/>
        </p:nvSpPr>
        <p:spPr>
          <a:xfrm>
            <a:off x="1591873" y="3660475"/>
            <a:ext cx="766800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Schulleitung 2</a:t>
            </a:r>
          </a:p>
        </p:txBody>
      </p:sp>
      <p:sp>
        <p:nvSpPr>
          <p:cNvPr id="107" name="Rechteck 106">
            <a:extLst>
              <a:ext uri="{FF2B5EF4-FFF2-40B4-BE49-F238E27FC236}">
                <a16:creationId xmlns:a16="http://schemas.microsoft.com/office/drawing/2014/main" id="{A0C61F30-24D3-B8F4-FB1A-B8F77CCDC221}"/>
              </a:ext>
            </a:extLst>
          </p:cNvPr>
          <p:cNvSpPr/>
          <p:nvPr/>
        </p:nvSpPr>
        <p:spPr>
          <a:xfrm>
            <a:off x="2506742" y="3656921"/>
            <a:ext cx="766800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Schulleitung 3</a:t>
            </a:r>
          </a:p>
        </p:txBody>
      </p:sp>
      <p:sp>
        <p:nvSpPr>
          <p:cNvPr id="111" name="Rechteck 110">
            <a:extLst>
              <a:ext uri="{FF2B5EF4-FFF2-40B4-BE49-F238E27FC236}">
                <a16:creationId xmlns:a16="http://schemas.microsoft.com/office/drawing/2014/main" id="{615387F6-C3C0-F2DE-35A2-6BFFEC72EE2C}"/>
              </a:ext>
            </a:extLst>
          </p:cNvPr>
          <p:cNvSpPr/>
          <p:nvPr/>
        </p:nvSpPr>
        <p:spPr>
          <a:xfrm>
            <a:off x="3413557" y="3650976"/>
            <a:ext cx="766800" cy="3188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Schulleitung 4</a:t>
            </a:r>
          </a:p>
        </p:txBody>
      </p:sp>
      <p:sp>
        <p:nvSpPr>
          <p:cNvPr id="117" name="Rechteck 116">
            <a:extLst>
              <a:ext uri="{FF2B5EF4-FFF2-40B4-BE49-F238E27FC236}">
                <a16:creationId xmlns:a16="http://schemas.microsoft.com/office/drawing/2014/main" id="{07BBFA62-D3D3-240D-132C-F6AF7F9C1560}"/>
              </a:ext>
            </a:extLst>
          </p:cNvPr>
          <p:cNvSpPr/>
          <p:nvPr/>
        </p:nvSpPr>
        <p:spPr>
          <a:xfrm>
            <a:off x="638840" y="4440486"/>
            <a:ext cx="766800" cy="7030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Schule 1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Lehr-personen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endParaRPr kumimoji="0" lang="de-DE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18" name="Rechteck 117">
            <a:extLst>
              <a:ext uri="{FF2B5EF4-FFF2-40B4-BE49-F238E27FC236}">
                <a16:creationId xmlns:a16="http://schemas.microsoft.com/office/drawing/2014/main" id="{28F5B1EA-C472-DCA1-BB62-D24597953B3A}"/>
              </a:ext>
            </a:extLst>
          </p:cNvPr>
          <p:cNvSpPr/>
          <p:nvPr/>
        </p:nvSpPr>
        <p:spPr>
          <a:xfrm>
            <a:off x="1586301" y="4432465"/>
            <a:ext cx="766800" cy="7030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Schule 2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Lehr-personen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endParaRPr kumimoji="0" lang="de-DE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19" name="Rechteck 118">
            <a:extLst>
              <a:ext uri="{FF2B5EF4-FFF2-40B4-BE49-F238E27FC236}">
                <a16:creationId xmlns:a16="http://schemas.microsoft.com/office/drawing/2014/main" id="{3E5DC56A-D1E9-CB6F-165C-5D1AD99392F9}"/>
              </a:ext>
            </a:extLst>
          </p:cNvPr>
          <p:cNvSpPr/>
          <p:nvPr/>
        </p:nvSpPr>
        <p:spPr>
          <a:xfrm>
            <a:off x="2496350" y="4425536"/>
            <a:ext cx="766800" cy="7030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Schule 3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Lehr-personen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endParaRPr kumimoji="0" lang="de-DE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20" name="Rechteck 119">
            <a:extLst>
              <a:ext uri="{FF2B5EF4-FFF2-40B4-BE49-F238E27FC236}">
                <a16:creationId xmlns:a16="http://schemas.microsoft.com/office/drawing/2014/main" id="{37B647AF-2D8F-16DF-64C5-EEF3228A74F9}"/>
              </a:ext>
            </a:extLst>
          </p:cNvPr>
          <p:cNvSpPr/>
          <p:nvPr/>
        </p:nvSpPr>
        <p:spPr>
          <a:xfrm>
            <a:off x="3413557" y="4432463"/>
            <a:ext cx="766800" cy="7030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Schule 4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Lehr-personen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endParaRPr kumimoji="0" lang="de-DE" sz="85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121" name="Gerade Verbindung 56">
            <a:extLst>
              <a:ext uri="{FF2B5EF4-FFF2-40B4-BE49-F238E27FC236}">
                <a16:creationId xmlns:a16="http://schemas.microsoft.com/office/drawing/2014/main" id="{150E1404-4535-8C8B-4CDD-8AD4EF164B0F}"/>
              </a:ext>
            </a:extLst>
          </p:cNvPr>
          <p:cNvCxnSpPr>
            <a:cxnSpLocks/>
            <a:stCxn id="93" idx="2"/>
            <a:endCxn id="117" idx="0"/>
          </p:cNvCxnSpPr>
          <p:nvPr/>
        </p:nvCxnSpPr>
        <p:spPr>
          <a:xfrm>
            <a:off x="1016762" y="3975570"/>
            <a:ext cx="5478" cy="46491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8" name="Gerade Verbindung 56">
            <a:extLst>
              <a:ext uri="{FF2B5EF4-FFF2-40B4-BE49-F238E27FC236}">
                <a16:creationId xmlns:a16="http://schemas.microsoft.com/office/drawing/2014/main" id="{BA3B5694-6669-E389-F4DB-2C37EF3F22BE}"/>
              </a:ext>
            </a:extLst>
          </p:cNvPr>
          <p:cNvCxnSpPr>
            <a:cxnSpLocks/>
          </p:cNvCxnSpPr>
          <p:nvPr/>
        </p:nvCxnSpPr>
        <p:spPr>
          <a:xfrm>
            <a:off x="1969701" y="3982081"/>
            <a:ext cx="0" cy="44793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9" name="Gerade Verbindung 56">
            <a:extLst>
              <a:ext uri="{FF2B5EF4-FFF2-40B4-BE49-F238E27FC236}">
                <a16:creationId xmlns:a16="http://schemas.microsoft.com/office/drawing/2014/main" id="{41CB3985-2DBE-BE2A-F24D-4F81E4E9DA94}"/>
              </a:ext>
            </a:extLst>
          </p:cNvPr>
          <p:cNvCxnSpPr>
            <a:cxnSpLocks/>
          </p:cNvCxnSpPr>
          <p:nvPr/>
        </p:nvCxnSpPr>
        <p:spPr>
          <a:xfrm flipH="1">
            <a:off x="2877193" y="3979367"/>
            <a:ext cx="452" cy="4432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0" name="Gerade Verbindung 56">
            <a:extLst>
              <a:ext uri="{FF2B5EF4-FFF2-40B4-BE49-F238E27FC236}">
                <a16:creationId xmlns:a16="http://schemas.microsoft.com/office/drawing/2014/main" id="{026D168D-8D15-5CD8-EE8D-E96B3CA91342}"/>
              </a:ext>
            </a:extLst>
          </p:cNvPr>
          <p:cNvCxnSpPr>
            <a:cxnSpLocks/>
          </p:cNvCxnSpPr>
          <p:nvPr/>
        </p:nvCxnSpPr>
        <p:spPr>
          <a:xfrm>
            <a:off x="3789834" y="3969868"/>
            <a:ext cx="0" cy="4677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1" name="Gerade Verbindung 56">
            <a:extLst>
              <a:ext uri="{FF2B5EF4-FFF2-40B4-BE49-F238E27FC236}">
                <a16:creationId xmlns:a16="http://schemas.microsoft.com/office/drawing/2014/main" id="{56D1ABE2-2AFF-BD00-CA7A-236E280BE046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2425086" y="2857723"/>
            <a:ext cx="1" cy="1360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3" name="Gerade Verbindung 56">
            <a:extLst>
              <a:ext uri="{FF2B5EF4-FFF2-40B4-BE49-F238E27FC236}">
                <a16:creationId xmlns:a16="http://schemas.microsoft.com/office/drawing/2014/main" id="{5D681FC7-943F-D757-2DD6-C5688B3EEB7F}"/>
              </a:ext>
            </a:extLst>
          </p:cNvPr>
          <p:cNvCxnSpPr>
            <a:cxnSpLocks/>
          </p:cNvCxnSpPr>
          <p:nvPr/>
        </p:nvCxnSpPr>
        <p:spPr>
          <a:xfrm>
            <a:off x="2424699" y="3322547"/>
            <a:ext cx="1" cy="1360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7" name="Gerade Verbindung 126">
            <a:extLst>
              <a:ext uri="{FF2B5EF4-FFF2-40B4-BE49-F238E27FC236}">
                <a16:creationId xmlns:a16="http://schemas.microsoft.com/office/drawing/2014/main" id="{78C24278-B66A-25D4-6BA8-D0E0272BE095}"/>
              </a:ext>
            </a:extLst>
          </p:cNvPr>
          <p:cNvCxnSpPr>
            <a:cxnSpLocks/>
          </p:cNvCxnSpPr>
          <p:nvPr/>
        </p:nvCxnSpPr>
        <p:spPr>
          <a:xfrm flipV="1">
            <a:off x="805182" y="2341133"/>
            <a:ext cx="0" cy="1321371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9" name="Gerade Verbindung 126">
            <a:extLst>
              <a:ext uri="{FF2B5EF4-FFF2-40B4-BE49-F238E27FC236}">
                <a16:creationId xmlns:a16="http://schemas.microsoft.com/office/drawing/2014/main" id="{911D0FAF-C8D2-6BE2-226D-D969D354AC32}"/>
              </a:ext>
            </a:extLst>
          </p:cNvPr>
          <p:cNvCxnSpPr>
            <a:cxnSpLocks/>
          </p:cNvCxnSpPr>
          <p:nvPr/>
        </p:nvCxnSpPr>
        <p:spPr>
          <a:xfrm flipV="1">
            <a:off x="1691680" y="2341133"/>
            <a:ext cx="0" cy="1321371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1" name="Gerade Verbindung 126">
            <a:extLst>
              <a:ext uri="{FF2B5EF4-FFF2-40B4-BE49-F238E27FC236}">
                <a16:creationId xmlns:a16="http://schemas.microsoft.com/office/drawing/2014/main" id="{852246D4-8B23-2B2C-27E0-372086D7E51E}"/>
              </a:ext>
            </a:extLst>
          </p:cNvPr>
          <p:cNvCxnSpPr>
            <a:cxnSpLocks/>
          </p:cNvCxnSpPr>
          <p:nvPr/>
        </p:nvCxnSpPr>
        <p:spPr>
          <a:xfrm flipV="1">
            <a:off x="2627784" y="2341133"/>
            <a:ext cx="0" cy="659528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4" name="Gerade Verbindung 126">
            <a:extLst>
              <a:ext uri="{FF2B5EF4-FFF2-40B4-BE49-F238E27FC236}">
                <a16:creationId xmlns:a16="http://schemas.microsoft.com/office/drawing/2014/main" id="{A4C07212-DD6D-3A15-9EDE-5B0FCBDE738B}"/>
              </a:ext>
            </a:extLst>
          </p:cNvPr>
          <p:cNvCxnSpPr>
            <a:cxnSpLocks/>
          </p:cNvCxnSpPr>
          <p:nvPr/>
        </p:nvCxnSpPr>
        <p:spPr>
          <a:xfrm flipV="1">
            <a:off x="2627784" y="3312693"/>
            <a:ext cx="0" cy="340764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6" name="Gerade Verbindung 126">
            <a:extLst>
              <a:ext uri="{FF2B5EF4-FFF2-40B4-BE49-F238E27FC236}">
                <a16:creationId xmlns:a16="http://schemas.microsoft.com/office/drawing/2014/main" id="{B383A560-808C-2241-2DBB-C373F15E6098}"/>
              </a:ext>
            </a:extLst>
          </p:cNvPr>
          <p:cNvCxnSpPr>
            <a:cxnSpLocks/>
          </p:cNvCxnSpPr>
          <p:nvPr/>
        </p:nvCxnSpPr>
        <p:spPr>
          <a:xfrm flipV="1">
            <a:off x="3491880" y="2328965"/>
            <a:ext cx="0" cy="1324492"/>
          </a:xfrm>
          <a:prstGeom prst="line">
            <a:avLst/>
          </a:prstGeom>
          <a:ln w="1270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2E7C5894-E87A-1B6B-E6AB-7EA8E8BC7202}"/>
              </a:ext>
            </a:extLst>
          </p:cNvPr>
          <p:cNvSpPr txBox="1"/>
          <p:nvPr/>
        </p:nvSpPr>
        <p:spPr>
          <a:xfrm>
            <a:off x="88325" y="6330908"/>
            <a:ext cx="3236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00" dirty="0">
                <a:latin typeface="Century Gothic" panose="020B0502020202020204" pitchFamily="34" charset="0"/>
              </a:rPr>
              <a:t>* Die Schulkonferenz wird in vier Stufen geführt.</a:t>
            </a:r>
          </a:p>
        </p:txBody>
      </p:sp>
      <p:sp>
        <p:nvSpPr>
          <p:cNvPr id="149" name="Rechteck 148">
            <a:extLst>
              <a:ext uri="{FF2B5EF4-FFF2-40B4-BE49-F238E27FC236}">
                <a16:creationId xmlns:a16="http://schemas.microsoft.com/office/drawing/2014/main" id="{29DC8531-4134-5025-ED2B-9C33C84E8EFE}"/>
              </a:ext>
            </a:extLst>
          </p:cNvPr>
          <p:cNvSpPr/>
          <p:nvPr/>
        </p:nvSpPr>
        <p:spPr>
          <a:xfrm>
            <a:off x="5898698" y="5282880"/>
            <a:ext cx="977251" cy="318892"/>
          </a:xfrm>
          <a:prstGeom prst="rect">
            <a:avLst/>
          </a:prstGeom>
          <a:solidFill>
            <a:schemeClr val="accent6">
              <a:lumMod val="20000"/>
              <a:lumOff val="80000"/>
              <a:alpha val="50196"/>
            </a:schemeClr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Leitung</a:t>
            </a:r>
            <a:b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</a:br>
            <a:r>
              <a:rPr kumimoji="0" lang="de-DE" sz="85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Erwa-Bildung</a:t>
            </a:r>
          </a:p>
        </p:txBody>
      </p:sp>
      <p:cxnSp>
        <p:nvCxnSpPr>
          <p:cNvPr id="150" name="Gerade Verbindung 97">
            <a:extLst>
              <a:ext uri="{FF2B5EF4-FFF2-40B4-BE49-F238E27FC236}">
                <a16:creationId xmlns:a16="http://schemas.microsoft.com/office/drawing/2014/main" id="{3CE0F72A-095C-AED8-21A0-787DD7AEFAD5}"/>
              </a:ext>
            </a:extLst>
          </p:cNvPr>
          <p:cNvCxnSpPr>
            <a:cxnSpLocks/>
            <a:stCxn id="149" idx="3"/>
          </p:cNvCxnSpPr>
          <p:nvPr/>
        </p:nvCxnSpPr>
        <p:spPr>
          <a:xfrm>
            <a:off x="6875949" y="5442326"/>
            <a:ext cx="10119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232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Fehraltorf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Schulpflege Fehraltorf Vorlage</Template>
  <TotalTime>0</TotalTime>
  <Words>187</Words>
  <Application>Microsoft Office PowerPoint</Application>
  <PresentationFormat>Bildschirmpräsentation (4:3)</PresentationFormat>
  <Paragraphs>108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Avenir LT Std 65 Medium</vt:lpstr>
      <vt:lpstr>Calibri</vt:lpstr>
      <vt:lpstr>Century Gothic</vt:lpstr>
      <vt:lpstr>Tahoma</vt:lpstr>
      <vt:lpstr>Design Fehraltorf</vt:lpstr>
      <vt:lpstr>1_Larissa</vt:lpstr>
      <vt:lpstr>Benutzerdefiniertes Design</vt:lpstr>
      <vt:lpstr>2_Larissa</vt:lpstr>
      <vt:lpstr>1_Benutzerdefiniertes 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CDS</dc:creator>
  <cp:lastModifiedBy>Franziska Maier</cp:lastModifiedBy>
  <cp:revision>73</cp:revision>
  <cp:lastPrinted>2018-05-15T15:47:39Z</cp:lastPrinted>
  <dcterms:created xsi:type="dcterms:W3CDTF">2018-05-08T11:26:34Z</dcterms:created>
  <dcterms:modified xsi:type="dcterms:W3CDTF">2025-03-25T11:18:42Z</dcterms:modified>
</cp:coreProperties>
</file>